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44" r:id="rId1"/>
  </p:sldMasterIdLst>
  <p:notesMasterIdLst>
    <p:notesMasterId r:id="rId31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4" r:id="rId11"/>
    <p:sldId id="286" r:id="rId12"/>
    <p:sldId id="287" r:id="rId13"/>
    <p:sldId id="292" r:id="rId14"/>
    <p:sldId id="291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67C43D-362E-40E2-860A-3EFBDA2AD134}" v="10" dt="2019-04-26T15:49:35.4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F3AADF-1613-44DD-B7AC-C431DC9AC1C4}" type="doc">
      <dgm:prSet loTypeId="urn:microsoft.com/office/officeart/2005/8/layout/vList5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hu-HU"/>
        </a:p>
      </dgm:t>
    </dgm:pt>
    <dgm:pt modelId="{F63E3CA0-709E-4F2F-83A4-A6D3DD5F6CA4}">
      <dgm:prSet/>
      <dgm:spPr/>
      <dgm:t>
        <a:bodyPr/>
        <a:lstStyle/>
        <a:p>
          <a:pPr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Rokonság fogalma</a:t>
          </a:r>
        </a:p>
      </dgm:t>
    </dgm:pt>
    <dgm:pt modelId="{2FBAED8D-D40A-4DF3-BDB5-FBE957914674}" type="parTrans" cxnId="{42F74A72-D0FF-4E72-95CD-844BCD5496B4}">
      <dgm:prSet/>
      <dgm:spPr/>
      <dgm:t>
        <a:bodyPr/>
        <a:lstStyle/>
        <a:p>
          <a:endParaRPr lang="hu-HU"/>
        </a:p>
      </dgm:t>
    </dgm:pt>
    <dgm:pt modelId="{5B4AB033-D862-4FD2-972C-8E824E265F47}" type="sibTrans" cxnId="{42F74A72-D0FF-4E72-95CD-844BCD5496B4}">
      <dgm:prSet/>
      <dgm:spPr/>
      <dgm:t>
        <a:bodyPr/>
        <a:lstStyle/>
        <a:p>
          <a:endParaRPr lang="hu-HU"/>
        </a:p>
      </dgm:t>
    </dgm:pt>
    <dgm:pt modelId="{BB6C2C2E-6D5A-40DE-98D0-6FB1E54F6D86}">
      <dgm:prSet custT="1"/>
      <dgm:spPr/>
      <dgm:t>
        <a:bodyPr/>
        <a:lstStyle/>
        <a:p>
          <a:pPr rtl="0"/>
          <a:r>
            <a:rPr lang="hu-HU" sz="1800" b="1" dirty="0" err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Egyenesági</a:t>
          </a:r>
          <a:r>
            <a:rPr lang="hu-H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rokon</a:t>
          </a:r>
        </a:p>
      </dgm:t>
    </dgm:pt>
    <dgm:pt modelId="{F46E4C18-C80B-42F0-A563-6DD2B3461C94}" type="parTrans" cxnId="{AFC61F82-F883-4D5C-AC3F-E5A4B7F60618}">
      <dgm:prSet/>
      <dgm:spPr/>
      <dgm:t>
        <a:bodyPr/>
        <a:lstStyle/>
        <a:p>
          <a:endParaRPr lang="hu-HU"/>
        </a:p>
      </dgm:t>
    </dgm:pt>
    <dgm:pt modelId="{BD6EDB11-7762-4BCC-B70D-12500BAD3FCD}" type="sibTrans" cxnId="{AFC61F82-F883-4D5C-AC3F-E5A4B7F60618}">
      <dgm:prSet/>
      <dgm:spPr/>
      <dgm:t>
        <a:bodyPr/>
        <a:lstStyle/>
        <a:p>
          <a:endParaRPr lang="hu-HU"/>
        </a:p>
      </dgm:t>
    </dgm:pt>
    <dgm:pt modelId="{037A2B00-F9A6-4EB9-8F23-274B0D9221D7}">
      <dgm:prSet custT="1"/>
      <dgm:spPr/>
      <dgm:t>
        <a:bodyPr/>
        <a:lstStyle/>
        <a:p>
          <a:pPr rtl="0"/>
          <a:r>
            <a:rPr lang="hu-H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Oldalági rokon</a:t>
          </a:r>
        </a:p>
      </dgm:t>
    </dgm:pt>
    <dgm:pt modelId="{9D2A4198-AC31-4D8A-B65B-03A0C87E2ED4}" type="parTrans" cxnId="{812BD2DC-F694-47D3-9539-6281F0C50F7B}">
      <dgm:prSet/>
      <dgm:spPr/>
      <dgm:t>
        <a:bodyPr/>
        <a:lstStyle/>
        <a:p>
          <a:endParaRPr lang="hu-HU"/>
        </a:p>
      </dgm:t>
    </dgm:pt>
    <dgm:pt modelId="{BCB77A97-339C-4905-A071-05BF15FF3323}" type="sibTrans" cxnId="{812BD2DC-F694-47D3-9539-6281F0C50F7B}">
      <dgm:prSet/>
      <dgm:spPr/>
      <dgm:t>
        <a:bodyPr/>
        <a:lstStyle/>
        <a:p>
          <a:endParaRPr lang="hu-HU"/>
        </a:p>
      </dgm:t>
    </dgm:pt>
    <dgm:pt modelId="{ACCED66B-C6DB-43B3-AF2A-755930EBF7D7}">
      <dgm:prSet/>
      <dgm:spPr/>
      <dgm:t>
        <a:bodyPr/>
        <a:lstStyle/>
        <a:p>
          <a:pPr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PTK</a:t>
          </a:r>
        </a:p>
      </dgm:t>
    </dgm:pt>
    <dgm:pt modelId="{A245BF65-4F37-423D-AB00-3C7F2CB02C28}" type="parTrans" cxnId="{B892B006-7192-4E84-87D4-D924D76811FA}">
      <dgm:prSet/>
      <dgm:spPr/>
      <dgm:t>
        <a:bodyPr/>
        <a:lstStyle/>
        <a:p>
          <a:endParaRPr lang="hu-HU"/>
        </a:p>
      </dgm:t>
    </dgm:pt>
    <dgm:pt modelId="{5307D852-73A6-4131-9290-FB1A468D01EF}" type="sibTrans" cxnId="{B892B006-7192-4E84-87D4-D924D76811FA}">
      <dgm:prSet/>
      <dgm:spPr/>
      <dgm:t>
        <a:bodyPr/>
        <a:lstStyle/>
        <a:p>
          <a:endParaRPr lang="hu-HU"/>
        </a:p>
      </dgm:t>
    </dgm:pt>
    <dgm:pt modelId="{ACD6586C-73CE-4E86-B6B1-5410AB877E8C}">
      <dgm:prSet custT="1"/>
      <dgm:spPr/>
      <dgm:t>
        <a:bodyPr/>
        <a:lstStyle/>
        <a:p>
          <a:pPr rtl="0"/>
          <a:r>
            <a:rPr lang="hu-H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Közeli hozzátartozó: </a:t>
          </a:r>
          <a:r>
            <a:rPr lang="hu-HU" sz="1200" b="1" i="0" dirty="0">
              <a:latin typeface="TIMES" pitchFamily="18" charset="0"/>
              <a:cs typeface="TIMES" pitchFamily="18" charset="0"/>
            </a:rPr>
            <a:t>a házastárs, az </a:t>
          </a:r>
          <a:r>
            <a:rPr lang="hu-HU" sz="1200" b="1" i="0" dirty="0" err="1">
              <a:latin typeface="TIMES" pitchFamily="18" charset="0"/>
              <a:cs typeface="TIMES" pitchFamily="18" charset="0"/>
            </a:rPr>
            <a:t>egyeneságbeli</a:t>
          </a:r>
          <a:r>
            <a:rPr lang="hu-HU" sz="1200" b="1" i="0" dirty="0">
              <a:latin typeface="TIMES" pitchFamily="18" charset="0"/>
              <a:cs typeface="TIMES" pitchFamily="18" charset="0"/>
            </a:rPr>
            <a:t> rokon, az örökbefogadott, a mostoha- és a nevelt gyermek, az örökbefogadó-, a mostoha- és a nevelőszülő és a testvér</a:t>
          </a:r>
          <a:endParaRPr lang="hu-HU" sz="12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" pitchFamily="18" charset="0"/>
            <a:cs typeface="TIMES" pitchFamily="18" charset="0"/>
          </a:endParaRPr>
        </a:p>
      </dgm:t>
    </dgm:pt>
    <dgm:pt modelId="{588535ED-513D-4CA3-BF8D-794895200B81}" type="parTrans" cxnId="{1400F6E6-B255-4CCC-8539-FF18A003DCA6}">
      <dgm:prSet/>
      <dgm:spPr/>
      <dgm:t>
        <a:bodyPr/>
        <a:lstStyle/>
        <a:p>
          <a:endParaRPr lang="hu-HU"/>
        </a:p>
      </dgm:t>
    </dgm:pt>
    <dgm:pt modelId="{AF35A751-1C9B-4110-A3F6-0322B809886D}" type="sibTrans" cxnId="{1400F6E6-B255-4CCC-8539-FF18A003DCA6}">
      <dgm:prSet/>
      <dgm:spPr/>
      <dgm:t>
        <a:bodyPr/>
        <a:lstStyle/>
        <a:p>
          <a:endParaRPr lang="hu-HU"/>
        </a:p>
      </dgm:t>
    </dgm:pt>
    <dgm:pt modelId="{B0E884F2-573E-46B0-941A-0ED385DD2FD4}">
      <dgm:prSet custT="1"/>
      <dgm:spPr/>
      <dgm:t>
        <a:bodyPr/>
        <a:lstStyle/>
        <a:p>
          <a:pPr rtl="0"/>
          <a:r>
            <a:rPr lang="hu-H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Hozzátartozó: </a:t>
          </a:r>
          <a:r>
            <a:rPr lang="hu-HU" sz="1200" b="1" i="0" dirty="0">
              <a:latin typeface="TIMES" pitchFamily="18" charset="0"/>
              <a:cs typeface="TIMES" pitchFamily="18" charset="0"/>
            </a:rPr>
            <a:t>a közeli hozzátartozó, az élettárs, az </a:t>
          </a:r>
          <a:r>
            <a:rPr lang="hu-HU" sz="1200" b="1" i="0" dirty="0" err="1">
              <a:latin typeface="TIMES" pitchFamily="18" charset="0"/>
              <a:cs typeface="TIMES" pitchFamily="18" charset="0"/>
            </a:rPr>
            <a:t>egyeneságbeli</a:t>
          </a:r>
          <a:r>
            <a:rPr lang="hu-HU" sz="1200" b="1" i="0" dirty="0">
              <a:latin typeface="TIMES" pitchFamily="18" charset="0"/>
              <a:cs typeface="TIMES" pitchFamily="18" charset="0"/>
            </a:rPr>
            <a:t> rokon házastársa, a házastárs </a:t>
          </a:r>
          <a:r>
            <a:rPr lang="hu-HU" sz="1200" b="1" i="0" dirty="0" err="1">
              <a:latin typeface="TIMES" pitchFamily="18" charset="0"/>
              <a:cs typeface="TIMES" pitchFamily="18" charset="0"/>
            </a:rPr>
            <a:t>egyeneságbeli</a:t>
          </a:r>
          <a:r>
            <a:rPr lang="hu-HU" sz="1200" b="1" i="0" dirty="0">
              <a:latin typeface="TIMES" pitchFamily="18" charset="0"/>
              <a:cs typeface="TIMES" pitchFamily="18" charset="0"/>
            </a:rPr>
            <a:t> rokona és testvére, és a testvér házastársa;</a:t>
          </a:r>
        </a:p>
      </dgm:t>
    </dgm:pt>
    <dgm:pt modelId="{CB87DFAE-6222-4ED7-AC50-1EB1361B7052}" type="parTrans" cxnId="{FB290B7E-EDB1-4EC8-9725-2116770E3B23}">
      <dgm:prSet/>
      <dgm:spPr/>
      <dgm:t>
        <a:bodyPr/>
        <a:lstStyle/>
        <a:p>
          <a:endParaRPr lang="hu-HU"/>
        </a:p>
      </dgm:t>
    </dgm:pt>
    <dgm:pt modelId="{EBE0FC53-F153-488C-A3F0-CD2C900DB261}" type="sibTrans" cxnId="{FB290B7E-EDB1-4EC8-9725-2116770E3B23}">
      <dgm:prSet/>
      <dgm:spPr/>
      <dgm:t>
        <a:bodyPr/>
        <a:lstStyle/>
        <a:p>
          <a:endParaRPr lang="hu-HU"/>
        </a:p>
      </dgm:t>
    </dgm:pt>
    <dgm:pt modelId="{59694ECE-0941-4983-852C-A37C80A26C22}">
      <dgm:prSet/>
      <dgm:spPr/>
      <dgm:t>
        <a:bodyPr/>
        <a:lstStyle/>
        <a:p>
          <a:pPr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Rokonság</a:t>
          </a:r>
          <a:r>
            <a:rPr lang="hu-HU" dirty="0"/>
            <a:t> </a:t>
          </a:r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alapja</a:t>
          </a:r>
        </a:p>
      </dgm:t>
    </dgm:pt>
    <dgm:pt modelId="{65939932-B387-4D0A-8601-DBAE04CE4A8E}" type="parTrans" cxnId="{E6E81F0E-9FF7-4EC6-8488-CE5392FB6CF6}">
      <dgm:prSet/>
      <dgm:spPr/>
      <dgm:t>
        <a:bodyPr/>
        <a:lstStyle/>
        <a:p>
          <a:endParaRPr lang="hu-HU"/>
        </a:p>
      </dgm:t>
    </dgm:pt>
    <dgm:pt modelId="{D8D66258-E0E9-4030-9D82-802859B9254B}" type="sibTrans" cxnId="{E6E81F0E-9FF7-4EC6-8488-CE5392FB6CF6}">
      <dgm:prSet/>
      <dgm:spPr/>
      <dgm:t>
        <a:bodyPr/>
        <a:lstStyle/>
        <a:p>
          <a:endParaRPr lang="hu-HU"/>
        </a:p>
      </dgm:t>
    </dgm:pt>
    <dgm:pt modelId="{74694D29-5CD1-4070-816D-CF2997236F26}">
      <dgm:prSet custT="1"/>
      <dgm:spPr/>
      <dgm:t>
        <a:bodyPr/>
        <a:lstStyle/>
        <a:p>
          <a:pPr rtl="0"/>
          <a:r>
            <a:rPr lang="hu-H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Leszármazás</a:t>
          </a:r>
        </a:p>
      </dgm:t>
    </dgm:pt>
    <dgm:pt modelId="{690334B0-9381-49A6-AE0B-A2E36D142DDA}" type="parTrans" cxnId="{EDE19689-D4C5-4434-80E7-27726C6C150E}">
      <dgm:prSet/>
      <dgm:spPr/>
      <dgm:t>
        <a:bodyPr/>
        <a:lstStyle/>
        <a:p>
          <a:endParaRPr lang="hu-HU"/>
        </a:p>
      </dgm:t>
    </dgm:pt>
    <dgm:pt modelId="{38B3067B-8E96-40A6-A4CE-3F2A607BF1C5}" type="sibTrans" cxnId="{EDE19689-D4C5-4434-80E7-27726C6C150E}">
      <dgm:prSet/>
      <dgm:spPr/>
      <dgm:t>
        <a:bodyPr/>
        <a:lstStyle/>
        <a:p>
          <a:endParaRPr lang="hu-HU"/>
        </a:p>
      </dgm:t>
    </dgm:pt>
    <dgm:pt modelId="{0BAD5FA4-1B04-4D9E-9F22-6C544E3E7EBD}">
      <dgm:prSet custT="1"/>
      <dgm:spPr/>
      <dgm:t>
        <a:bodyPr/>
        <a:lstStyle/>
        <a:p>
          <a:pPr rtl="0"/>
          <a:r>
            <a:rPr lang="hu-H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Örökbefogadás</a:t>
          </a:r>
        </a:p>
      </dgm:t>
    </dgm:pt>
    <dgm:pt modelId="{5B82BB83-B439-4D26-9A47-54F6DE33F1E5}" type="parTrans" cxnId="{D8FC03F9-3753-483E-AF8D-8054FA263552}">
      <dgm:prSet/>
      <dgm:spPr/>
      <dgm:t>
        <a:bodyPr/>
        <a:lstStyle/>
        <a:p>
          <a:endParaRPr lang="hu-HU"/>
        </a:p>
      </dgm:t>
    </dgm:pt>
    <dgm:pt modelId="{9AD598B6-314E-48C0-86C3-002EF5171578}" type="sibTrans" cxnId="{D8FC03F9-3753-483E-AF8D-8054FA263552}">
      <dgm:prSet/>
      <dgm:spPr/>
      <dgm:t>
        <a:bodyPr/>
        <a:lstStyle/>
        <a:p>
          <a:endParaRPr lang="hu-HU"/>
        </a:p>
      </dgm:t>
    </dgm:pt>
    <dgm:pt modelId="{F0C0EE28-765E-4D68-9BC9-9D4A1F3B10D3}">
      <dgm:prSet/>
      <dgm:spPr/>
      <dgm:t>
        <a:bodyPr/>
        <a:lstStyle/>
        <a:p>
          <a:pPr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Mai alkalommal</a:t>
          </a:r>
        </a:p>
      </dgm:t>
    </dgm:pt>
    <dgm:pt modelId="{DB76A5DE-5781-421D-B3C7-0882E75EAE3F}" type="parTrans" cxnId="{23611649-7806-46B2-BFA5-B55190B58F21}">
      <dgm:prSet/>
      <dgm:spPr/>
      <dgm:t>
        <a:bodyPr/>
        <a:lstStyle/>
        <a:p>
          <a:endParaRPr lang="hu-HU"/>
        </a:p>
      </dgm:t>
    </dgm:pt>
    <dgm:pt modelId="{46F17566-3DE7-4804-84ED-E3DA497093E1}" type="sibTrans" cxnId="{23611649-7806-46B2-BFA5-B55190B58F21}">
      <dgm:prSet/>
      <dgm:spPr/>
      <dgm:t>
        <a:bodyPr/>
        <a:lstStyle/>
        <a:p>
          <a:endParaRPr lang="hu-HU"/>
        </a:p>
      </dgm:t>
    </dgm:pt>
    <dgm:pt modelId="{8CE827D5-30D5-4B1B-B420-1F18402707BA}">
      <dgm:prSet custT="1"/>
      <dgm:spPr/>
      <dgm:t>
        <a:bodyPr/>
        <a:lstStyle/>
        <a:p>
          <a:pPr rtl="0"/>
          <a:r>
            <a:rPr lang="hu-H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Apai jogállás kérdése</a:t>
          </a:r>
        </a:p>
      </dgm:t>
    </dgm:pt>
    <dgm:pt modelId="{31F0BEE6-0B63-4CA5-9E6A-26DAE4C36E8D}" type="parTrans" cxnId="{7C67834C-8D22-4EB4-A2FF-5DF344B02AA5}">
      <dgm:prSet/>
      <dgm:spPr/>
      <dgm:t>
        <a:bodyPr/>
        <a:lstStyle/>
        <a:p>
          <a:endParaRPr lang="hu-HU"/>
        </a:p>
      </dgm:t>
    </dgm:pt>
    <dgm:pt modelId="{4CAD3A9C-D286-4BAE-891C-6D46FA634244}" type="sibTrans" cxnId="{7C67834C-8D22-4EB4-A2FF-5DF344B02AA5}">
      <dgm:prSet/>
      <dgm:spPr/>
      <dgm:t>
        <a:bodyPr/>
        <a:lstStyle/>
        <a:p>
          <a:endParaRPr lang="hu-HU"/>
        </a:p>
      </dgm:t>
    </dgm:pt>
    <dgm:pt modelId="{311B4961-1589-442D-8E6C-84139153709B}">
      <dgm:prSet custT="1"/>
      <dgm:spPr/>
      <dgm:t>
        <a:bodyPr/>
        <a:lstStyle/>
        <a:p>
          <a:pPr rtl="0"/>
          <a:r>
            <a:rPr lang="hu-H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Apaság megdöntése</a:t>
          </a:r>
        </a:p>
      </dgm:t>
    </dgm:pt>
    <dgm:pt modelId="{F74EDFEB-6D7B-48B4-BE34-5CE3F80E58AF}" type="parTrans" cxnId="{CB357F1D-C7E2-4CBC-BF5D-DFDA7A31894B}">
      <dgm:prSet/>
      <dgm:spPr/>
      <dgm:t>
        <a:bodyPr/>
        <a:lstStyle/>
        <a:p>
          <a:endParaRPr lang="hu-HU"/>
        </a:p>
      </dgm:t>
    </dgm:pt>
    <dgm:pt modelId="{4B7BA756-BED8-413E-896E-166794AB417B}" type="sibTrans" cxnId="{CB357F1D-C7E2-4CBC-BF5D-DFDA7A31894B}">
      <dgm:prSet/>
      <dgm:spPr/>
      <dgm:t>
        <a:bodyPr/>
        <a:lstStyle/>
        <a:p>
          <a:endParaRPr lang="hu-HU"/>
        </a:p>
      </dgm:t>
    </dgm:pt>
    <dgm:pt modelId="{670A6672-9BC5-438A-B81B-CAE22915FBDD}">
      <dgm:prSet custT="1"/>
      <dgm:spPr/>
      <dgm:t>
        <a:bodyPr/>
        <a:lstStyle/>
        <a:p>
          <a:pPr rtl="0"/>
          <a:r>
            <a:rPr lang="hu-HU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Anyai jogállás kérdése</a:t>
          </a:r>
        </a:p>
      </dgm:t>
    </dgm:pt>
    <dgm:pt modelId="{6508DAD4-FAB1-41F0-8F69-D3265EE55645}" type="parTrans" cxnId="{837DE056-CB32-4872-97E7-B04A9CB9E663}">
      <dgm:prSet/>
      <dgm:spPr/>
      <dgm:t>
        <a:bodyPr/>
        <a:lstStyle/>
        <a:p>
          <a:endParaRPr lang="hu-HU"/>
        </a:p>
      </dgm:t>
    </dgm:pt>
    <dgm:pt modelId="{21A720D5-7FF9-4611-ABD5-25BD3F1E57C6}" type="sibTrans" cxnId="{837DE056-CB32-4872-97E7-B04A9CB9E663}">
      <dgm:prSet/>
      <dgm:spPr/>
      <dgm:t>
        <a:bodyPr/>
        <a:lstStyle/>
        <a:p>
          <a:endParaRPr lang="hu-HU"/>
        </a:p>
      </dgm:t>
    </dgm:pt>
    <dgm:pt modelId="{FC64F6B1-F30D-4C84-A0D1-1AA656E3C7A9}" type="pres">
      <dgm:prSet presAssocID="{6FF3AADF-1613-44DD-B7AC-C431DC9AC1C4}" presName="Name0" presStyleCnt="0">
        <dgm:presLayoutVars>
          <dgm:dir/>
          <dgm:animLvl val="lvl"/>
          <dgm:resizeHandles val="exact"/>
        </dgm:presLayoutVars>
      </dgm:prSet>
      <dgm:spPr/>
    </dgm:pt>
    <dgm:pt modelId="{3E532DEB-F3F9-4CB1-B7ED-7B3B5E2CCB3C}" type="pres">
      <dgm:prSet presAssocID="{F63E3CA0-709E-4F2F-83A4-A6D3DD5F6CA4}" presName="linNode" presStyleCnt="0"/>
      <dgm:spPr/>
    </dgm:pt>
    <dgm:pt modelId="{4EC2F0C6-A5AC-4B69-AF95-EC526169DA7A}" type="pres">
      <dgm:prSet presAssocID="{F63E3CA0-709E-4F2F-83A4-A6D3DD5F6CA4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0AB97D3F-EB4A-4FBE-8833-86DD4C7241BF}" type="pres">
      <dgm:prSet presAssocID="{F63E3CA0-709E-4F2F-83A4-A6D3DD5F6CA4}" presName="descendantText" presStyleLbl="alignAccFollowNode1" presStyleIdx="0" presStyleCnt="4">
        <dgm:presLayoutVars>
          <dgm:bulletEnabled val="1"/>
        </dgm:presLayoutVars>
      </dgm:prSet>
      <dgm:spPr/>
    </dgm:pt>
    <dgm:pt modelId="{C6CF17D5-4204-4CB4-9526-262C2154C439}" type="pres">
      <dgm:prSet presAssocID="{5B4AB033-D862-4FD2-972C-8E824E265F47}" presName="sp" presStyleCnt="0"/>
      <dgm:spPr/>
    </dgm:pt>
    <dgm:pt modelId="{B519C429-0982-4110-976B-92FAD79C096E}" type="pres">
      <dgm:prSet presAssocID="{ACCED66B-C6DB-43B3-AF2A-755930EBF7D7}" presName="linNode" presStyleCnt="0"/>
      <dgm:spPr/>
    </dgm:pt>
    <dgm:pt modelId="{5F608167-2DFF-41E8-95D0-37AD4C608DE6}" type="pres">
      <dgm:prSet presAssocID="{ACCED66B-C6DB-43B3-AF2A-755930EBF7D7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0281E2FA-456F-4DCD-A0B2-A7AE6F081342}" type="pres">
      <dgm:prSet presAssocID="{ACCED66B-C6DB-43B3-AF2A-755930EBF7D7}" presName="descendantText" presStyleLbl="alignAccFollowNode1" presStyleIdx="1" presStyleCnt="4" custScaleY="136635" custLinFactNeighborX="1171" custLinFactNeighborY="8466">
        <dgm:presLayoutVars>
          <dgm:bulletEnabled val="1"/>
        </dgm:presLayoutVars>
      </dgm:prSet>
      <dgm:spPr/>
    </dgm:pt>
    <dgm:pt modelId="{2906E8AC-1C00-4323-9608-1DD4DE6CA685}" type="pres">
      <dgm:prSet presAssocID="{5307D852-73A6-4131-9290-FB1A468D01EF}" presName="sp" presStyleCnt="0"/>
      <dgm:spPr/>
    </dgm:pt>
    <dgm:pt modelId="{B6B6CD9C-9DEA-4D36-8D5F-B59B13957ACA}" type="pres">
      <dgm:prSet presAssocID="{59694ECE-0941-4983-852C-A37C80A26C22}" presName="linNode" presStyleCnt="0"/>
      <dgm:spPr/>
    </dgm:pt>
    <dgm:pt modelId="{D205DCA6-9682-47D9-9085-3134D73CF578}" type="pres">
      <dgm:prSet presAssocID="{59694ECE-0941-4983-852C-A37C80A26C22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49C23349-3074-422D-9137-3A993658ADD0}" type="pres">
      <dgm:prSet presAssocID="{59694ECE-0941-4983-852C-A37C80A26C22}" presName="descendantText" presStyleLbl="alignAccFollowNode1" presStyleIdx="2" presStyleCnt="4">
        <dgm:presLayoutVars>
          <dgm:bulletEnabled val="1"/>
        </dgm:presLayoutVars>
      </dgm:prSet>
      <dgm:spPr/>
    </dgm:pt>
    <dgm:pt modelId="{27B40F44-EB1A-46ED-A2C5-5D948B5EA5DE}" type="pres">
      <dgm:prSet presAssocID="{D8D66258-E0E9-4030-9D82-802859B9254B}" presName="sp" presStyleCnt="0"/>
      <dgm:spPr/>
    </dgm:pt>
    <dgm:pt modelId="{08494963-3048-4EFA-876D-0785231B9285}" type="pres">
      <dgm:prSet presAssocID="{F0C0EE28-765E-4D68-9BC9-9D4A1F3B10D3}" presName="linNode" presStyleCnt="0"/>
      <dgm:spPr/>
    </dgm:pt>
    <dgm:pt modelId="{8C376C2E-EA47-4D3D-9CF8-645FE2D66E05}" type="pres">
      <dgm:prSet presAssocID="{F0C0EE28-765E-4D68-9BC9-9D4A1F3B10D3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662A53FB-A4FE-474C-B9BF-097E9805CB52}" type="pres">
      <dgm:prSet presAssocID="{F0C0EE28-765E-4D68-9BC9-9D4A1F3B10D3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C82E1803-286A-4ACE-BE87-7875721DE261}" type="presOf" srcId="{311B4961-1589-442D-8E6C-84139153709B}" destId="{662A53FB-A4FE-474C-B9BF-097E9805CB52}" srcOrd="0" destOrd="1" presId="urn:microsoft.com/office/officeart/2005/8/layout/vList5"/>
    <dgm:cxn modelId="{B892B006-7192-4E84-87D4-D924D76811FA}" srcId="{6FF3AADF-1613-44DD-B7AC-C431DC9AC1C4}" destId="{ACCED66B-C6DB-43B3-AF2A-755930EBF7D7}" srcOrd="1" destOrd="0" parTransId="{A245BF65-4F37-423D-AB00-3C7F2CB02C28}" sibTransId="{5307D852-73A6-4131-9290-FB1A468D01EF}"/>
    <dgm:cxn modelId="{E6E81F0E-9FF7-4EC6-8488-CE5392FB6CF6}" srcId="{6FF3AADF-1613-44DD-B7AC-C431DC9AC1C4}" destId="{59694ECE-0941-4983-852C-A37C80A26C22}" srcOrd="2" destOrd="0" parTransId="{65939932-B387-4D0A-8601-DBAE04CE4A8E}" sibTransId="{D8D66258-E0E9-4030-9D82-802859B9254B}"/>
    <dgm:cxn modelId="{2C9FBB15-1821-4111-A4C1-C66D88C057A4}" type="presOf" srcId="{59694ECE-0941-4983-852C-A37C80A26C22}" destId="{D205DCA6-9682-47D9-9085-3134D73CF578}" srcOrd="0" destOrd="0" presId="urn:microsoft.com/office/officeart/2005/8/layout/vList5"/>
    <dgm:cxn modelId="{A1515D1B-606B-4F3B-8153-4118CD1DA5A9}" type="presOf" srcId="{0BAD5FA4-1B04-4D9E-9F22-6C544E3E7EBD}" destId="{49C23349-3074-422D-9137-3A993658ADD0}" srcOrd="0" destOrd="1" presId="urn:microsoft.com/office/officeart/2005/8/layout/vList5"/>
    <dgm:cxn modelId="{CB357F1D-C7E2-4CBC-BF5D-DFDA7A31894B}" srcId="{F0C0EE28-765E-4D68-9BC9-9D4A1F3B10D3}" destId="{311B4961-1589-442D-8E6C-84139153709B}" srcOrd="1" destOrd="0" parTransId="{F74EDFEB-6D7B-48B4-BE34-5CE3F80E58AF}" sibTransId="{4B7BA756-BED8-413E-896E-166794AB417B}"/>
    <dgm:cxn modelId="{9D8F873D-AA8E-4947-A667-34AE0668F9FA}" type="presOf" srcId="{ACCED66B-C6DB-43B3-AF2A-755930EBF7D7}" destId="{5F608167-2DFF-41E8-95D0-37AD4C608DE6}" srcOrd="0" destOrd="0" presId="urn:microsoft.com/office/officeart/2005/8/layout/vList5"/>
    <dgm:cxn modelId="{693B1C5C-E667-4C58-B7D2-7358967C4C2D}" type="presOf" srcId="{74694D29-5CD1-4070-816D-CF2997236F26}" destId="{49C23349-3074-422D-9137-3A993658ADD0}" srcOrd="0" destOrd="0" presId="urn:microsoft.com/office/officeart/2005/8/layout/vList5"/>
    <dgm:cxn modelId="{E6994466-D87F-4897-9CB9-C2387CABB9C6}" type="presOf" srcId="{6FF3AADF-1613-44DD-B7AC-C431DC9AC1C4}" destId="{FC64F6B1-F30D-4C84-A0D1-1AA656E3C7A9}" srcOrd="0" destOrd="0" presId="urn:microsoft.com/office/officeart/2005/8/layout/vList5"/>
    <dgm:cxn modelId="{23611649-7806-46B2-BFA5-B55190B58F21}" srcId="{6FF3AADF-1613-44DD-B7AC-C431DC9AC1C4}" destId="{F0C0EE28-765E-4D68-9BC9-9D4A1F3B10D3}" srcOrd="3" destOrd="0" parTransId="{DB76A5DE-5781-421D-B3C7-0882E75EAE3F}" sibTransId="{46F17566-3DE7-4804-84ED-E3DA497093E1}"/>
    <dgm:cxn modelId="{7C67834C-8D22-4EB4-A2FF-5DF344B02AA5}" srcId="{F0C0EE28-765E-4D68-9BC9-9D4A1F3B10D3}" destId="{8CE827D5-30D5-4B1B-B420-1F18402707BA}" srcOrd="0" destOrd="0" parTransId="{31F0BEE6-0B63-4CA5-9E6A-26DAE4C36E8D}" sibTransId="{4CAD3A9C-D286-4BAE-891C-6D46FA634244}"/>
    <dgm:cxn modelId="{6D20E64F-DA6C-442A-BBA2-48C1596EA379}" type="presOf" srcId="{037A2B00-F9A6-4EB9-8F23-274B0D9221D7}" destId="{0AB97D3F-EB4A-4FBE-8833-86DD4C7241BF}" srcOrd="0" destOrd="1" presId="urn:microsoft.com/office/officeart/2005/8/layout/vList5"/>
    <dgm:cxn modelId="{42F74A72-D0FF-4E72-95CD-844BCD5496B4}" srcId="{6FF3AADF-1613-44DD-B7AC-C431DC9AC1C4}" destId="{F63E3CA0-709E-4F2F-83A4-A6D3DD5F6CA4}" srcOrd="0" destOrd="0" parTransId="{2FBAED8D-D40A-4DF3-BDB5-FBE957914674}" sibTransId="{5B4AB033-D862-4FD2-972C-8E824E265F47}"/>
    <dgm:cxn modelId="{837DE056-CB32-4872-97E7-B04A9CB9E663}" srcId="{F0C0EE28-765E-4D68-9BC9-9D4A1F3B10D3}" destId="{670A6672-9BC5-438A-B81B-CAE22915FBDD}" srcOrd="2" destOrd="0" parTransId="{6508DAD4-FAB1-41F0-8F69-D3265EE55645}" sibTransId="{21A720D5-7FF9-4611-ABD5-25BD3F1E57C6}"/>
    <dgm:cxn modelId="{FB290B7E-EDB1-4EC8-9725-2116770E3B23}" srcId="{ACCED66B-C6DB-43B3-AF2A-755930EBF7D7}" destId="{B0E884F2-573E-46B0-941A-0ED385DD2FD4}" srcOrd="1" destOrd="0" parTransId="{CB87DFAE-6222-4ED7-AC50-1EB1361B7052}" sibTransId="{EBE0FC53-F153-488C-A3F0-CD2C900DB261}"/>
    <dgm:cxn modelId="{4E10E97E-5F33-415F-A474-AF85E9EDBB9E}" type="presOf" srcId="{BB6C2C2E-6D5A-40DE-98D0-6FB1E54F6D86}" destId="{0AB97D3F-EB4A-4FBE-8833-86DD4C7241BF}" srcOrd="0" destOrd="0" presId="urn:microsoft.com/office/officeart/2005/8/layout/vList5"/>
    <dgm:cxn modelId="{A1A08380-3CBD-4177-89E6-1E4235DD455B}" type="presOf" srcId="{670A6672-9BC5-438A-B81B-CAE22915FBDD}" destId="{662A53FB-A4FE-474C-B9BF-097E9805CB52}" srcOrd="0" destOrd="2" presId="urn:microsoft.com/office/officeart/2005/8/layout/vList5"/>
    <dgm:cxn modelId="{AFC61F82-F883-4D5C-AC3F-E5A4B7F60618}" srcId="{F63E3CA0-709E-4F2F-83A4-A6D3DD5F6CA4}" destId="{BB6C2C2E-6D5A-40DE-98D0-6FB1E54F6D86}" srcOrd="0" destOrd="0" parTransId="{F46E4C18-C80B-42F0-A563-6DD2B3461C94}" sibTransId="{BD6EDB11-7762-4BCC-B70D-12500BAD3FCD}"/>
    <dgm:cxn modelId="{EDE19689-D4C5-4434-80E7-27726C6C150E}" srcId="{59694ECE-0941-4983-852C-A37C80A26C22}" destId="{74694D29-5CD1-4070-816D-CF2997236F26}" srcOrd="0" destOrd="0" parTransId="{690334B0-9381-49A6-AE0B-A2E36D142DDA}" sibTransId="{38B3067B-8E96-40A6-A4CE-3F2A607BF1C5}"/>
    <dgm:cxn modelId="{D949B0B2-D500-4824-81C4-BED03FE2C77B}" type="presOf" srcId="{ACD6586C-73CE-4E86-B6B1-5410AB877E8C}" destId="{0281E2FA-456F-4DCD-A0B2-A7AE6F081342}" srcOrd="0" destOrd="0" presId="urn:microsoft.com/office/officeart/2005/8/layout/vList5"/>
    <dgm:cxn modelId="{C785AAB3-F6CB-4E33-A1BC-2879EC0C0AD8}" type="presOf" srcId="{8CE827D5-30D5-4B1B-B420-1F18402707BA}" destId="{662A53FB-A4FE-474C-B9BF-097E9805CB52}" srcOrd="0" destOrd="0" presId="urn:microsoft.com/office/officeart/2005/8/layout/vList5"/>
    <dgm:cxn modelId="{AB3EF9BA-F05D-4B7F-A7B0-B37067974B32}" type="presOf" srcId="{F63E3CA0-709E-4F2F-83A4-A6D3DD5F6CA4}" destId="{4EC2F0C6-A5AC-4B69-AF95-EC526169DA7A}" srcOrd="0" destOrd="0" presId="urn:microsoft.com/office/officeart/2005/8/layout/vList5"/>
    <dgm:cxn modelId="{62AA7FC4-39C4-446B-BBE1-823C8766D541}" type="presOf" srcId="{B0E884F2-573E-46B0-941A-0ED385DD2FD4}" destId="{0281E2FA-456F-4DCD-A0B2-A7AE6F081342}" srcOrd="0" destOrd="1" presId="urn:microsoft.com/office/officeart/2005/8/layout/vList5"/>
    <dgm:cxn modelId="{812BD2DC-F694-47D3-9539-6281F0C50F7B}" srcId="{F63E3CA0-709E-4F2F-83A4-A6D3DD5F6CA4}" destId="{037A2B00-F9A6-4EB9-8F23-274B0D9221D7}" srcOrd="1" destOrd="0" parTransId="{9D2A4198-AC31-4D8A-B65B-03A0C87E2ED4}" sibTransId="{BCB77A97-339C-4905-A071-05BF15FF3323}"/>
    <dgm:cxn modelId="{343513E1-CA3E-480D-90F7-4B118BC5C9B5}" type="presOf" srcId="{F0C0EE28-765E-4D68-9BC9-9D4A1F3B10D3}" destId="{8C376C2E-EA47-4D3D-9CF8-645FE2D66E05}" srcOrd="0" destOrd="0" presId="urn:microsoft.com/office/officeart/2005/8/layout/vList5"/>
    <dgm:cxn modelId="{1400F6E6-B255-4CCC-8539-FF18A003DCA6}" srcId="{ACCED66B-C6DB-43B3-AF2A-755930EBF7D7}" destId="{ACD6586C-73CE-4E86-B6B1-5410AB877E8C}" srcOrd="0" destOrd="0" parTransId="{588535ED-513D-4CA3-BF8D-794895200B81}" sibTransId="{AF35A751-1C9B-4110-A3F6-0322B809886D}"/>
    <dgm:cxn modelId="{D8FC03F9-3753-483E-AF8D-8054FA263552}" srcId="{59694ECE-0941-4983-852C-A37C80A26C22}" destId="{0BAD5FA4-1B04-4D9E-9F22-6C544E3E7EBD}" srcOrd="1" destOrd="0" parTransId="{5B82BB83-B439-4D26-9A47-54F6DE33F1E5}" sibTransId="{9AD598B6-314E-48C0-86C3-002EF5171578}"/>
    <dgm:cxn modelId="{0F4BE5E2-603F-40E4-9745-0FF37CD1A416}" type="presParOf" srcId="{FC64F6B1-F30D-4C84-A0D1-1AA656E3C7A9}" destId="{3E532DEB-F3F9-4CB1-B7ED-7B3B5E2CCB3C}" srcOrd="0" destOrd="0" presId="urn:microsoft.com/office/officeart/2005/8/layout/vList5"/>
    <dgm:cxn modelId="{C8202539-E973-4C0E-B348-BEB49720F330}" type="presParOf" srcId="{3E532DEB-F3F9-4CB1-B7ED-7B3B5E2CCB3C}" destId="{4EC2F0C6-A5AC-4B69-AF95-EC526169DA7A}" srcOrd="0" destOrd="0" presId="urn:microsoft.com/office/officeart/2005/8/layout/vList5"/>
    <dgm:cxn modelId="{ED7D9001-733D-46B8-8611-5AFC9DA80164}" type="presParOf" srcId="{3E532DEB-F3F9-4CB1-B7ED-7B3B5E2CCB3C}" destId="{0AB97D3F-EB4A-4FBE-8833-86DD4C7241BF}" srcOrd="1" destOrd="0" presId="urn:microsoft.com/office/officeart/2005/8/layout/vList5"/>
    <dgm:cxn modelId="{B3B52EE2-C4C3-4748-A715-F367D884FB49}" type="presParOf" srcId="{FC64F6B1-F30D-4C84-A0D1-1AA656E3C7A9}" destId="{C6CF17D5-4204-4CB4-9526-262C2154C439}" srcOrd="1" destOrd="0" presId="urn:microsoft.com/office/officeart/2005/8/layout/vList5"/>
    <dgm:cxn modelId="{67844E82-137C-4274-8C6C-B1C33187A74F}" type="presParOf" srcId="{FC64F6B1-F30D-4C84-A0D1-1AA656E3C7A9}" destId="{B519C429-0982-4110-976B-92FAD79C096E}" srcOrd="2" destOrd="0" presId="urn:microsoft.com/office/officeart/2005/8/layout/vList5"/>
    <dgm:cxn modelId="{DCCBB070-311A-463D-94D3-AD0EED47068E}" type="presParOf" srcId="{B519C429-0982-4110-976B-92FAD79C096E}" destId="{5F608167-2DFF-41E8-95D0-37AD4C608DE6}" srcOrd="0" destOrd="0" presId="urn:microsoft.com/office/officeart/2005/8/layout/vList5"/>
    <dgm:cxn modelId="{B3652648-F2D1-455F-AAF6-601377F02F98}" type="presParOf" srcId="{B519C429-0982-4110-976B-92FAD79C096E}" destId="{0281E2FA-456F-4DCD-A0B2-A7AE6F081342}" srcOrd="1" destOrd="0" presId="urn:microsoft.com/office/officeart/2005/8/layout/vList5"/>
    <dgm:cxn modelId="{3810F9C5-EC30-4F16-BAF5-4FCA8BAA350F}" type="presParOf" srcId="{FC64F6B1-F30D-4C84-A0D1-1AA656E3C7A9}" destId="{2906E8AC-1C00-4323-9608-1DD4DE6CA685}" srcOrd="3" destOrd="0" presId="urn:microsoft.com/office/officeart/2005/8/layout/vList5"/>
    <dgm:cxn modelId="{B79E861B-573D-4350-9457-0D76C14809FB}" type="presParOf" srcId="{FC64F6B1-F30D-4C84-A0D1-1AA656E3C7A9}" destId="{B6B6CD9C-9DEA-4D36-8D5F-B59B13957ACA}" srcOrd="4" destOrd="0" presId="urn:microsoft.com/office/officeart/2005/8/layout/vList5"/>
    <dgm:cxn modelId="{3CAE65FA-8571-4E8F-8452-90C627D0A75B}" type="presParOf" srcId="{B6B6CD9C-9DEA-4D36-8D5F-B59B13957ACA}" destId="{D205DCA6-9682-47D9-9085-3134D73CF578}" srcOrd="0" destOrd="0" presId="urn:microsoft.com/office/officeart/2005/8/layout/vList5"/>
    <dgm:cxn modelId="{A866843F-0E9D-4D79-9148-0EC9C50C5535}" type="presParOf" srcId="{B6B6CD9C-9DEA-4D36-8D5F-B59B13957ACA}" destId="{49C23349-3074-422D-9137-3A993658ADD0}" srcOrd="1" destOrd="0" presId="urn:microsoft.com/office/officeart/2005/8/layout/vList5"/>
    <dgm:cxn modelId="{811B4CDA-8980-4874-8E7F-155A8AC5BD6F}" type="presParOf" srcId="{FC64F6B1-F30D-4C84-A0D1-1AA656E3C7A9}" destId="{27B40F44-EB1A-46ED-A2C5-5D948B5EA5DE}" srcOrd="5" destOrd="0" presId="urn:microsoft.com/office/officeart/2005/8/layout/vList5"/>
    <dgm:cxn modelId="{F4F1CA5A-DA7A-448F-BC71-15114859EE7F}" type="presParOf" srcId="{FC64F6B1-F30D-4C84-A0D1-1AA656E3C7A9}" destId="{08494963-3048-4EFA-876D-0785231B9285}" srcOrd="6" destOrd="0" presId="urn:microsoft.com/office/officeart/2005/8/layout/vList5"/>
    <dgm:cxn modelId="{42BEAA74-9B48-43F9-ACB4-B01C65E2B2F7}" type="presParOf" srcId="{08494963-3048-4EFA-876D-0785231B9285}" destId="{8C376C2E-EA47-4D3D-9CF8-645FE2D66E05}" srcOrd="0" destOrd="0" presId="urn:microsoft.com/office/officeart/2005/8/layout/vList5"/>
    <dgm:cxn modelId="{36E9FF2C-EDA0-4DDA-96CA-0E3EFC310629}" type="presParOf" srcId="{08494963-3048-4EFA-876D-0785231B9285}" destId="{662A53FB-A4FE-474C-B9BF-097E9805CB5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62117A8-1AAD-4264-B8D1-00DE29B94EC3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hu-HU"/>
        </a:p>
      </dgm:t>
    </dgm:pt>
    <dgm:pt modelId="{29DE445F-764C-4CCA-A16B-F324D2DE6467}">
      <dgm:prSet/>
      <dgm:spPr/>
      <dgm:t>
        <a:bodyPr/>
        <a:lstStyle/>
        <a:p>
          <a:pPr rtl="0"/>
          <a:r>
            <a:rPr lang="hu-HU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Megtámadás következményei</a:t>
          </a:r>
        </a:p>
      </dgm:t>
    </dgm:pt>
    <dgm:pt modelId="{BB5B9A73-C098-4769-93CF-A5FAEFAFEA43}" type="parTrans" cxnId="{50AAFEF3-16F9-4092-9AC6-38A770A4845A}">
      <dgm:prSet/>
      <dgm:spPr/>
      <dgm:t>
        <a:bodyPr/>
        <a:lstStyle/>
        <a:p>
          <a:endParaRPr lang="hu-HU"/>
        </a:p>
      </dgm:t>
    </dgm:pt>
    <dgm:pt modelId="{C6A8DE97-2FA3-4ECC-98B4-39D90B056BE9}" type="sibTrans" cxnId="{50AAFEF3-16F9-4092-9AC6-38A770A4845A}">
      <dgm:prSet/>
      <dgm:spPr/>
      <dgm:t>
        <a:bodyPr/>
        <a:lstStyle/>
        <a:p>
          <a:endParaRPr lang="hu-HU"/>
        </a:p>
      </dgm:t>
    </dgm:pt>
    <dgm:pt modelId="{EDCABDBA-ADD2-4BF8-8C5D-2F221BEAB808}">
      <dgm:prSet/>
      <dgm:spPr/>
      <dgm:t>
        <a:bodyPr/>
        <a:lstStyle/>
        <a:p>
          <a:pPr rtl="0"/>
          <a:r>
            <a:rPr lang="hu-HU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Névviselés</a:t>
          </a:r>
        </a:p>
      </dgm:t>
    </dgm:pt>
    <dgm:pt modelId="{4A4E264D-BEC7-4540-A105-A6AF7DDBA326}" type="parTrans" cxnId="{EF7D2B5B-87F2-4EA2-A944-67392A1AB7A7}">
      <dgm:prSet/>
      <dgm:spPr/>
      <dgm:t>
        <a:bodyPr/>
        <a:lstStyle/>
        <a:p>
          <a:endParaRPr lang="hu-HU"/>
        </a:p>
      </dgm:t>
    </dgm:pt>
    <dgm:pt modelId="{DF8B3EC9-1191-453D-913E-B27CEAD1382E}" type="sibTrans" cxnId="{EF7D2B5B-87F2-4EA2-A944-67392A1AB7A7}">
      <dgm:prSet/>
      <dgm:spPr/>
      <dgm:t>
        <a:bodyPr/>
        <a:lstStyle/>
        <a:p>
          <a:endParaRPr lang="hu-HU"/>
        </a:p>
      </dgm:t>
    </dgm:pt>
    <dgm:pt modelId="{A73CD161-53EA-4D85-B74F-9D35791E6BA7}">
      <dgm:prSet/>
      <dgm:spPr/>
      <dgm:t>
        <a:bodyPr/>
        <a:lstStyle/>
        <a:p>
          <a:pPr rtl="0"/>
          <a:r>
            <a:rPr lang="hu-HU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kapcsolattartás</a:t>
          </a:r>
        </a:p>
      </dgm:t>
    </dgm:pt>
    <dgm:pt modelId="{37A25772-6FCB-41E0-8B49-21FB4A43745C}" type="parTrans" cxnId="{EFCB4D1E-EEB6-4743-AE8F-4A7072D950BF}">
      <dgm:prSet/>
      <dgm:spPr/>
      <dgm:t>
        <a:bodyPr/>
        <a:lstStyle/>
        <a:p>
          <a:endParaRPr lang="hu-HU"/>
        </a:p>
      </dgm:t>
    </dgm:pt>
    <dgm:pt modelId="{1C951CA4-61FC-4312-A913-61DE54CDB5C2}" type="sibTrans" cxnId="{EFCB4D1E-EEB6-4743-AE8F-4A7072D950BF}">
      <dgm:prSet/>
      <dgm:spPr/>
      <dgm:t>
        <a:bodyPr/>
        <a:lstStyle/>
        <a:p>
          <a:endParaRPr lang="hu-HU"/>
        </a:p>
      </dgm:t>
    </dgm:pt>
    <dgm:pt modelId="{4FD92A6A-A1A4-479A-95B4-6ACF2045C380}" type="pres">
      <dgm:prSet presAssocID="{F62117A8-1AAD-4264-B8D1-00DE29B94EC3}" presName="Name0" presStyleCnt="0">
        <dgm:presLayoutVars>
          <dgm:dir/>
          <dgm:resizeHandles val="exact"/>
        </dgm:presLayoutVars>
      </dgm:prSet>
      <dgm:spPr/>
    </dgm:pt>
    <dgm:pt modelId="{BB864435-54C7-498A-B1C7-E3946357357E}" type="pres">
      <dgm:prSet presAssocID="{29DE445F-764C-4CCA-A16B-F324D2DE6467}" presName="node" presStyleLbl="node1" presStyleIdx="0" presStyleCnt="1">
        <dgm:presLayoutVars>
          <dgm:bulletEnabled val="1"/>
        </dgm:presLayoutVars>
      </dgm:prSet>
      <dgm:spPr/>
    </dgm:pt>
  </dgm:ptLst>
  <dgm:cxnLst>
    <dgm:cxn modelId="{EFCB4D1E-EEB6-4743-AE8F-4A7072D950BF}" srcId="{29DE445F-764C-4CCA-A16B-F324D2DE6467}" destId="{A73CD161-53EA-4D85-B74F-9D35791E6BA7}" srcOrd="1" destOrd="0" parTransId="{37A25772-6FCB-41E0-8B49-21FB4A43745C}" sibTransId="{1C951CA4-61FC-4312-A913-61DE54CDB5C2}"/>
    <dgm:cxn modelId="{EF7D2B5B-87F2-4EA2-A944-67392A1AB7A7}" srcId="{29DE445F-764C-4CCA-A16B-F324D2DE6467}" destId="{EDCABDBA-ADD2-4BF8-8C5D-2F221BEAB808}" srcOrd="0" destOrd="0" parTransId="{4A4E264D-BEC7-4540-A105-A6AF7DDBA326}" sibTransId="{DF8B3EC9-1191-453D-913E-B27CEAD1382E}"/>
    <dgm:cxn modelId="{4137D47E-CFDF-4DE7-8A9C-DD3CEB5E71A6}" type="presOf" srcId="{29DE445F-764C-4CCA-A16B-F324D2DE6467}" destId="{BB864435-54C7-498A-B1C7-E3946357357E}" srcOrd="0" destOrd="0" presId="urn:microsoft.com/office/officeart/2005/8/layout/process1"/>
    <dgm:cxn modelId="{E21A28D7-D526-4C4D-9B2B-D6E241B2C4B2}" type="presOf" srcId="{EDCABDBA-ADD2-4BF8-8C5D-2F221BEAB808}" destId="{BB864435-54C7-498A-B1C7-E3946357357E}" srcOrd="0" destOrd="1" presId="urn:microsoft.com/office/officeart/2005/8/layout/process1"/>
    <dgm:cxn modelId="{D6ECA3E2-5B82-41DC-8B50-55BA9C1513D7}" type="presOf" srcId="{A73CD161-53EA-4D85-B74F-9D35791E6BA7}" destId="{BB864435-54C7-498A-B1C7-E3946357357E}" srcOrd="0" destOrd="2" presId="urn:microsoft.com/office/officeart/2005/8/layout/process1"/>
    <dgm:cxn modelId="{59D1D8E6-21F8-4FA7-931A-4CD91F19D6A8}" type="presOf" srcId="{F62117A8-1AAD-4264-B8D1-00DE29B94EC3}" destId="{4FD92A6A-A1A4-479A-95B4-6ACF2045C380}" srcOrd="0" destOrd="0" presId="urn:microsoft.com/office/officeart/2005/8/layout/process1"/>
    <dgm:cxn modelId="{50AAFEF3-16F9-4092-9AC6-38A770A4845A}" srcId="{F62117A8-1AAD-4264-B8D1-00DE29B94EC3}" destId="{29DE445F-764C-4CCA-A16B-F324D2DE6467}" srcOrd="0" destOrd="0" parTransId="{BB5B9A73-C098-4769-93CF-A5FAEFAFEA43}" sibTransId="{C6A8DE97-2FA3-4ECC-98B4-39D90B056BE9}"/>
    <dgm:cxn modelId="{6835662F-5F9B-4850-94DB-4BBC1194E39D}" type="presParOf" srcId="{4FD92A6A-A1A4-479A-95B4-6ACF2045C380}" destId="{BB864435-54C7-498A-B1C7-E3946357357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31F39ED-AB35-48EE-9428-78993EDE9712}" type="doc">
      <dgm:prSet loTypeId="urn:microsoft.com/office/officeart/2005/8/layout/vList2" loCatId="list" qsTypeId="urn:microsoft.com/office/officeart/2005/8/quickstyle/simple1" qsCatId="simple" csTypeId="urn:microsoft.com/office/officeart/2005/8/colors/colorful1#9" csCatId="colorful"/>
      <dgm:spPr/>
      <dgm:t>
        <a:bodyPr/>
        <a:lstStyle/>
        <a:p>
          <a:endParaRPr lang="hu-HU"/>
        </a:p>
      </dgm:t>
    </dgm:pt>
    <dgm:pt modelId="{C39D1E19-87BA-43EA-9B3A-C6602D7AA929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Feltételei</a:t>
          </a:r>
        </a:p>
      </dgm:t>
    </dgm:pt>
    <dgm:pt modelId="{A2E5EBE5-94DE-41CB-B9F4-3EC885B7A31F}" type="parTrans" cxnId="{6D06115C-FF6C-4372-BB8D-D3ECCAE6E113}">
      <dgm:prSet/>
      <dgm:spPr/>
      <dgm:t>
        <a:bodyPr/>
        <a:lstStyle/>
        <a:p>
          <a:endParaRPr lang="hu-HU"/>
        </a:p>
      </dgm:t>
    </dgm:pt>
    <dgm:pt modelId="{BF1F13B3-DF8B-45B8-9212-6C2CF0512AD4}" type="sibTrans" cxnId="{6D06115C-FF6C-4372-BB8D-D3ECCAE6E113}">
      <dgm:prSet/>
      <dgm:spPr/>
      <dgm:t>
        <a:bodyPr/>
        <a:lstStyle/>
        <a:p>
          <a:endParaRPr lang="hu-HU"/>
        </a:p>
      </dgm:t>
    </dgm:pt>
    <dgm:pt modelId="{802EE25F-7CEA-4528-A085-D6E111DF4AED}">
      <dgm:prSet/>
      <dgm:spPr/>
      <dgm:t>
        <a:bodyPr/>
        <a:lstStyle/>
        <a:p>
          <a:pPr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Házasságon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alapuló apasági vélelem áll fenn</a:t>
          </a:r>
        </a:p>
      </dgm:t>
    </dgm:pt>
    <dgm:pt modelId="{5D66E1E3-41F8-4254-96AB-9DA7E0DE75CA}" type="parTrans" cxnId="{F110BF25-1E7E-49E7-8265-F263BF06B5E3}">
      <dgm:prSet/>
      <dgm:spPr/>
      <dgm:t>
        <a:bodyPr/>
        <a:lstStyle/>
        <a:p>
          <a:endParaRPr lang="hu-HU"/>
        </a:p>
      </dgm:t>
    </dgm:pt>
    <dgm:pt modelId="{00CDA54E-8978-4A38-9426-602FF56BD683}" type="sibTrans" cxnId="{F110BF25-1E7E-49E7-8265-F263BF06B5E3}">
      <dgm:prSet/>
      <dgm:spPr/>
      <dgm:t>
        <a:bodyPr/>
        <a:lstStyle/>
        <a:p>
          <a:endParaRPr lang="hu-HU"/>
        </a:p>
      </dgm:t>
    </dgm:pt>
    <dgm:pt modelId="{079014B6-8893-4EEF-831D-6B11D8045E31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Házastársak életközössége </a:t>
          </a:r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300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napja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megszűnt</a:t>
          </a:r>
        </a:p>
      </dgm:t>
    </dgm:pt>
    <dgm:pt modelId="{71579383-48E8-4246-BE6C-18A6505DF957}" type="parTrans" cxnId="{D6BBADFE-F341-4DE8-BAB0-BD8E995DEDB4}">
      <dgm:prSet/>
      <dgm:spPr/>
      <dgm:t>
        <a:bodyPr/>
        <a:lstStyle/>
        <a:p>
          <a:endParaRPr lang="hu-HU"/>
        </a:p>
      </dgm:t>
    </dgm:pt>
    <dgm:pt modelId="{73C910AE-44D4-4B39-99D5-2ED22E6B36EB}" type="sibTrans" cxnId="{D6BBADFE-F341-4DE8-BAB0-BD8E995DEDB4}">
      <dgm:prSet/>
      <dgm:spPr/>
      <dgm:t>
        <a:bodyPr/>
        <a:lstStyle/>
        <a:p>
          <a:endParaRPr lang="hu-HU"/>
        </a:p>
      </dgm:t>
    </dgm:pt>
    <dgm:pt modelId="{4ADB0EE1-2F0A-44DF-BC9D-A29BD43E0352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tényleges apa elismerő nyilatkozatot </a:t>
          </a:r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akar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tenni</a:t>
          </a:r>
        </a:p>
      </dgm:t>
    </dgm:pt>
    <dgm:pt modelId="{B7A490E7-7FF0-449F-A42C-2FAA80A819DE}" type="parTrans" cxnId="{93206B52-7E0B-4974-AC54-60FED36F0789}">
      <dgm:prSet/>
      <dgm:spPr/>
      <dgm:t>
        <a:bodyPr/>
        <a:lstStyle/>
        <a:p>
          <a:endParaRPr lang="hu-HU"/>
        </a:p>
      </dgm:t>
    </dgm:pt>
    <dgm:pt modelId="{66EB15E4-1418-4CD5-8922-96A6C7F8A372}" type="sibTrans" cxnId="{93206B52-7E0B-4974-AC54-60FED36F0789}">
      <dgm:prSet/>
      <dgm:spPr/>
      <dgm:t>
        <a:bodyPr/>
        <a:lstStyle/>
        <a:p>
          <a:endParaRPr lang="hu-HU"/>
        </a:p>
      </dgm:t>
    </dgm:pt>
    <dgm:pt modelId="{C676CAB1-BC16-4727-83E1-540FBC028785}">
      <dgm:prSet/>
      <dgm:spPr/>
      <dgm:t>
        <a:bodyPr/>
        <a:lstStyle/>
        <a:p>
          <a:pPr rtl="0"/>
          <a:r>
            <a:rPr lang="hu-H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Közös kérelem</a:t>
          </a:r>
        </a:p>
      </dgm:t>
    </dgm:pt>
    <dgm:pt modelId="{22E82379-F679-4C0A-A8CD-931FC9DCBB78}" type="parTrans" cxnId="{686E2EC5-E335-4EA2-84FB-4384F43F86F0}">
      <dgm:prSet/>
      <dgm:spPr/>
      <dgm:t>
        <a:bodyPr/>
        <a:lstStyle/>
        <a:p>
          <a:endParaRPr lang="hu-HU"/>
        </a:p>
      </dgm:t>
    </dgm:pt>
    <dgm:pt modelId="{176216DC-EC47-4C3E-856B-B38C051F54BA}" type="sibTrans" cxnId="{686E2EC5-E335-4EA2-84FB-4384F43F86F0}">
      <dgm:prSet/>
      <dgm:spPr/>
      <dgm:t>
        <a:bodyPr/>
        <a:lstStyle/>
        <a:p>
          <a:endParaRPr lang="hu-HU"/>
        </a:p>
      </dgm:t>
    </dgm:pt>
    <dgm:pt modelId="{8095B90A-A3D1-49A5-8042-A1F74DF16196}">
      <dgm:prSet/>
      <dgm:spPr/>
      <dgm:t>
        <a:bodyPr/>
        <a:lstStyle/>
        <a:p>
          <a:pPr rtl="0"/>
          <a:r>
            <a:rPr lang="hu-HU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Apaság kérdésének kötelező rendezése</a:t>
          </a:r>
        </a:p>
      </dgm:t>
    </dgm:pt>
    <dgm:pt modelId="{002DA0BF-E02A-4831-908B-FADC19CA7537}" type="parTrans" cxnId="{48B98705-8054-406F-830F-2F23D09E89FF}">
      <dgm:prSet/>
      <dgm:spPr/>
      <dgm:t>
        <a:bodyPr/>
        <a:lstStyle/>
        <a:p>
          <a:endParaRPr lang="hu-HU"/>
        </a:p>
      </dgm:t>
    </dgm:pt>
    <dgm:pt modelId="{43FAB837-4851-4904-A841-E1B4552859E7}" type="sibTrans" cxnId="{48B98705-8054-406F-830F-2F23D09E89FF}">
      <dgm:prSet/>
      <dgm:spPr/>
      <dgm:t>
        <a:bodyPr/>
        <a:lstStyle/>
        <a:p>
          <a:endParaRPr lang="hu-HU"/>
        </a:p>
      </dgm:t>
    </dgm:pt>
    <dgm:pt modelId="{231EA57F-C065-4BF5-8456-9CC8B1B8134C}">
      <dgm:prSet/>
      <dgm:spPr/>
      <dgm:t>
        <a:bodyPr/>
        <a:lstStyle/>
        <a:p>
          <a:pPr rtl="0"/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megtámadási határidők nem alkalmazhatóak</a:t>
          </a:r>
        </a:p>
      </dgm:t>
    </dgm:pt>
    <dgm:pt modelId="{7504BB80-8733-4C17-82B8-9AA9FC1CCA38}" type="parTrans" cxnId="{713233D8-E26C-44B3-AF84-B21972B6526B}">
      <dgm:prSet/>
      <dgm:spPr/>
      <dgm:t>
        <a:bodyPr/>
        <a:lstStyle/>
        <a:p>
          <a:endParaRPr lang="hu-HU"/>
        </a:p>
      </dgm:t>
    </dgm:pt>
    <dgm:pt modelId="{CDCBB51B-AACA-46E2-AA66-4ABEB6892CA8}" type="sibTrans" cxnId="{713233D8-E26C-44B3-AF84-B21972B6526B}">
      <dgm:prSet/>
      <dgm:spPr/>
      <dgm:t>
        <a:bodyPr/>
        <a:lstStyle/>
        <a:p>
          <a:endParaRPr lang="hu-HU"/>
        </a:p>
      </dgm:t>
    </dgm:pt>
    <dgm:pt modelId="{2C84187E-0AD5-4CDC-8FAB-5925DB29B249}" type="pres">
      <dgm:prSet presAssocID="{031F39ED-AB35-48EE-9428-78993EDE9712}" presName="linear" presStyleCnt="0">
        <dgm:presLayoutVars>
          <dgm:animLvl val="lvl"/>
          <dgm:resizeHandles val="exact"/>
        </dgm:presLayoutVars>
      </dgm:prSet>
      <dgm:spPr/>
    </dgm:pt>
    <dgm:pt modelId="{154170E6-9373-467C-ACD3-07EDA65C76D2}" type="pres">
      <dgm:prSet presAssocID="{C39D1E19-87BA-43EA-9B3A-C6602D7AA92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CEFAAEC-EEB3-4A64-B068-DAA3DCFED9BB}" type="pres">
      <dgm:prSet presAssocID="{C39D1E19-87BA-43EA-9B3A-C6602D7AA929}" presName="childText" presStyleLbl="revTx" presStyleIdx="0" presStyleCnt="1">
        <dgm:presLayoutVars>
          <dgm:bulletEnabled val="1"/>
        </dgm:presLayoutVars>
      </dgm:prSet>
      <dgm:spPr/>
    </dgm:pt>
    <dgm:pt modelId="{8B0B5392-4CBC-4A97-A63F-22CADECB58CF}" type="pres">
      <dgm:prSet presAssocID="{C676CAB1-BC16-4727-83E1-540FBC02878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1A05D39-7334-4309-ACF0-68BD2319A8D6}" type="pres">
      <dgm:prSet presAssocID="{176216DC-EC47-4C3E-856B-B38C051F54BA}" presName="spacer" presStyleCnt="0"/>
      <dgm:spPr/>
    </dgm:pt>
    <dgm:pt modelId="{61076658-F23A-4894-81DD-8431313384C4}" type="pres">
      <dgm:prSet presAssocID="{8095B90A-A3D1-49A5-8042-A1F74DF1619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C942CDC-74ED-4725-B0A4-D54EF0D4D0B6}" type="pres">
      <dgm:prSet presAssocID="{43FAB837-4851-4904-A841-E1B4552859E7}" presName="spacer" presStyleCnt="0"/>
      <dgm:spPr/>
    </dgm:pt>
    <dgm:pt modelId="{5C8E6947-0553-4703-AF6E-6BEEA3A543ED}" type="pres">
      <dgm:prSet presAssocID="{231EA57F-C065-4BF5-8456-9CC8B1B8134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8B98705-8054-406F-830F-2F23D09E89FF}" srcId="{031F39ED-AB35-48EE-9428-78993EDE9712}" destId="{8095B90A-A3D1-49A5-8042-A1F74DF16196}" srcOrd="2" destOrd="0" parTransId="{002DA0BF-E02A-4831-908B-FADC19CA7537}" sibTransId="{43FAB837-4851-4904-A841-E1B4552859E7}"/>
    <dgm:cxn modelId="{3B2A6811-CBF9-4CF9-B661-F85711131C0F}" type="presOf" srcId="{4ADB0EE1-2F0A-44DF-BC9D-A29BD43E0352}" destId="{0CEFAAEC-EEB3-4A64-B068-DAA3DCFED9BB}" srcOrd="0" destOrd="2" presId="urn:microsoft.com/office/officeart/2005/8/layout/vList2"/>
    <dgm:cxn modelId="{0D99F912-D756-446B-BCD9-103B4D2B7F4E}" type="presOf" srcId="{231EA57F-C065-4BF5-8456-9CC8B1B8134C}" destId="{5C8E6947-0553-4703-AF6E-6BEEA3A543ED}" srcOrd="0" destOrd="0" presId="urn:microsoft.com/office/officeart/2005/8/layout/vList2"/>
    <dgm:cxn modelId="{F110BF25-1E7E-49E7-8265-F263BF06B5E3}" srcId="{C39D1E19-87BA-43EA-9B3A-C6602D7AA929}" destId="{802EE25F-7CEA-4528-A085-D6E111DF4AED}" srcOrd="0" destOrd="0" parTransId="{5D66E1E3-41F8-4254-96AB-9DA7E0DE75CA}" sibTransId="{00CDA54E-8978-4A38-9426-602FF56BD683}"/>
    <dgm:cxn modelId="{E857E730-F6E6-4FC5-B2E0-429698820F9B}" type="presOf" srcId="{C39D1E19-87BA-43EA-9B3A-C6602D7AA929}" destId="{154170E6-9373-467C-ACD3-07EDA65C76D2}" srcOrd="0" destOrd="0" presId="urn:microsoft.com/office/officeart/2005/8/layout/vList2"/>
    <dgm:cxn modelId="{F6FFE23D-0B3B-4A13-94A0-CD7BE7619565}" type="presOf" srcId="{031F39ED-AB35-48EE-9428-78993EDE9712}" destId="{2C84187E-0AD5-4CDC-8FAB-5925DB29B249}" srcOrd="0" destOrd="0" presId="urn:microsoft.com/office/officeart/2005/8/layout/vList2"/>
    <dgm:cxn modelId="{6D06115C-FF6C-4372-BB8D-D3ECCAE6E113}" srcId="{031F39ED-AB35-48EE-9428-78993EDE9712}" destId="{C39D1E19-87BA-43EA-9B3A-C6602D7AA929}" srcOrd="0" destOrd="0" parTransId="{A2E5EBE5-94DE-41CB-B9F4-3EC885B7A31F}" sibTransId="{BF1F13B3-DF8B-45B8-9212-6C2CF0512AD4}"/>
    <dgm:cxn modelId="{B955A460-14D1-4C0F-A9E8-654A30611D26}" type="presOf" srcId="{079014B6-8893-4EEF-831D-6B11D8045E31}" destId="{0CEFAAEC-EEB3-4A64-B068-DAA3DCFED9BB}" srcOrd="0" destOrd="1" presId="urn:microsoft.com/office/officeart/2005/8/layout/vList2"/>
    <dgm:cxn modelId="{4122D944-4B4A-4146-9518-6D364EF594AC}" type="presOf" srcId="{C676CAB1-BC16-4727-83E1-540FBC028785}" destId="{8B0B5392-4CBC-4A97-A63F-22CADECB58CF}" srcOrd="0" destOrd="0" presId="urn:microsoft.com/office/officeart/2005/8/layout/vList2"/>
    <dgm:cxn modelId="{652CA94A-0DFC-4490-AA71-A355525C97B4}" type="presOf" srcId="{802EE25F-7CEA-4528-A085-D6E111DF4AED}" destId="{0CEFAAEC-EEB3-4A64-B068-DAA3DCFED9BB}" srcOrd="0" destOrd="0" presId="urn:microsoft.com/office/officeart/2005/8/layout/vList2"/>
    <dgm:cxn modelId="{93206B52-7E0B-4974-AC54-60FED36F0789}" srcId="{C39D1E19-87BA-43EA-9B3A-C6602D7AA929}" destId="{4ADB0EE1-2F0A-44DF-BC9D-A29BD43E0352}" srcOrd="2" destOrd="0" parTransId="{B7A490E7-7FF0-449F-A42C-2FAA80A819DE}" sibTransId="{66EB15E4-1418-4CD5-8922-96A6C7F8A372}"/>
    <dgm:cxn modelId="{A490CE97-8AC1-433B-99F6-3C1BEFF2E1CB}" type="presOf" srcId="{8095B90A-A3D1-49A5-8042-A1F74DF16196}" destId="{61076658-F23A-4894-81DD-8431313384C4}" srcOrd="0" destOrd="0" presId="urn:microsoft.com/office/officeart/2005/8/layout/vList2"/>
    <dgm:cxn modelId="{686E2EC5-E335-4EA2-84FB-4384F43F86F0}" srcId="{031F39ED-AB35-48EE-9428-78993EDE9712}" destId="{C676CAB1-BC16-4727-83E1-540FBC028785}" srcOrd="1" destOrd="0" parTransId="{22E82379-F679-4C0A-A8CD-931FC9DCBB78}" sibTransId="{176216DC-EC47-4C3E-856B-B38C051F54BA}"/>
    <dgm:cxn modelId="{713233D8-E26C-44B3-AF84-B21972B6526B}" srcId="{031F39ED-AB35-48EE-9428-78993EDE9712}" destId="{231EA57F-C065-4BF5-8456-9CC8B1B8134C}" srcOrd="3" destOrd="0" parTransId="{7504BB80-8733-4C17-82B8-9AA9FC1CCA38}" sibTransId="{CDCBB51B-AACA-46E2-AA66-4ABEB6892CA8}"/>
    <dgm:cxn modelId="{D6BBADFE-F341-4DE8-BAB0-BD8E995DEDB4}" srcId="{C39D1E19-87BA-43EA-9B3A-C6602D7AA929}" destId="{079014B6-8893-4EEF-831D-6B11D8045E31}" srcOrd="1" destOrd="0" parTransId="{71579383-48E8-4246-BE6C-18A6505DF957}" sibTransId="{73C910AE-44D4-4B39-99D5-2ED22E6B36EB}"/>
    <dgm:cxn modelId="{77816D27-E7BE-49A2-83A7-B4E273A290FC}" type="presParOf" srcId="{2C84187E-0AD5-4CDC-8FAB-5925DB29B249}" destId="{154170E6-9373-467C-ACD3-07EDA65C76D2}" srcOrd="0" destOrd="0" presId="urn:microsoft.com/office/officeart/2005/8/layout/vList2"/>
    <dgm:cxn modelId="{1FCA6ADE-02EB-49DB-BFF7-57F8C51E6F90}" type="presParOf" srcId="{2C84187E-0AD5-4CDC-8FAB-5925DB29B249}" destId="{0CEFAAEC-EEB3-4A64-B068-DAA3DCFED9BB}" srcOrd="1" destOrd="0" presId="urn:microsoft.com/office/officeart/2005/8/layout/vList2"/>
    <dgm:cxn modelId="{AAF70E1E-8538-40B6-8AF0-9642E77FE50D}" type="presParOf" srcId="{2C84187E-0AD5-4CDC-8FAB-5925DB29B249}" destId="{8B0B5392-4CBC-4A97-A63F-22CADECB58CF}" srcOrd="2" destOrd="0" presId="urn:microsoft.com/office/officeart/2005/8/layout/vList2"/>
    <dgm:cxn modelId="{7A893F65-041F-4DAE-952A-73D24DE760CD}" type="presParOf" srcId="{2C84187E-0AD5-4CDC-8FAB-5925DB29B249}" destId="{E1A05D39-7334-4309-ACF0-68BD2319A8D6}" srcOrd="3" destOrd="0" presId="urn:microsoft.com/office/officeart/2005/8/layout/vList2"/>
    <dgm:cxn modelId="{916DBED1-3C53-46A5-BDCE-25494DF78796}" type="presParOf" srcId="{2C84187E-0AD5-4CDC-8FAB-5925DB29B249}" destId="{61076658-F23A-4894-81DD-8431313384C4}" srcOrd="4" destOrd="0" presId="urn:microsoft.com/office/officeart/2005/8/layout/vList2"/>
    <dgm:cxn modelId="{123DFD49-DB0B-4CE1-AEF0-2788A4C661EB}" type="presParOf" srcId="{2C84187E-0AD5-4CDC-8FAB-5925DB29B249}" destId="{5C942CDC-74ED-4725-B0A4-D54EF0D4D0B6}" srcOrd="5" destOrd="0" presId="urn:microsoft.com/office/officeart/2005/8/layout/vList2"/>
    <dgm:cxn modelId="{5C0664F3-A456-4E3C-AB8B-AA429A434BA7}" type="presParOf" srcId="{2C84187E-0AD5-4CDC-8FAB-5925DB29B249}" destId="{5C8E6947-0553-4703-AF6E-6BEEA3A543E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504C6DA-65BD-41CF-9A81-BEA4720BB648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hu-HU"/>
        </a:p>
      </dgm:t>
    </dgm:pt>
    <dgm:pt modelId="{3A080CC8-583A-44D7-A249-A342191A48B2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„Mater </a:t>
          </a:r>
          <a:r>
            <a:rPr lang="hu-HU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sempercerta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est” – az anyaság </a:t>
          </a:r>
          <a:r>
            <a:rPr lang="hu-HU" b="1" i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tény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és nem vélelem!!!</a:t>
          </a:r>
        </a:p>
      </dgm:t>
    </dgm:pt>
    <dgm:pt modelId="{837561AE-D6AC-480A-8C47-F223C2831AF1}" type="parTrans" cxnId="{1F25C584-A404-485E-A82C-C6411E420576}">
      <dgm:prSet/>
      <dgm:spPr/>
      <dgm:t>
        <a:bodyPr/>
        <a:lstStyle/>
        <a:p>
          <a:endParaRPr lang="hu-HU"/>
        </a:p>
      </dgm:t>
    </dgm:pt>
    <dgm:pt modelId="{965777A6-7A1B-4D5B-9184-FB73A52F853C}" type="sibTrans" cxnId="{1F25C584-A404-485E-A82C-C6411E420576}">
      <dgm:prSet/>
      <dgm:spPr/>
      <dgm:t>
        <a:bodyPr/>
        <a:lstStyle/>
        <a:p>
          <a:endParaRPr lang="hu-HU"/>
        </a:p>
      </dgm:t>
    </dgm:pt>
    <dgm:pt modelId="{6916022D-EAC5-4524-A061-A3AA7D133F22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gyermek anyja az a nő aki </a:t>
          </a:r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megszülte</a:t>
          </a:r>
        </a:p>
      </dgm:t>
    </dgm:pt>
    <dgm:pt modelId="{2EB6F608-F7FA-4069-806E-18C09DE1152F}" type="parTrans" cxnId="{B903C153-04AA-4273-B7D7-176181251519}">
      <dgm:prSet/>
      <dgm:spPr/>
      <dgm:t>
        <a:bodyPr/>
        <a:lstStyle/>
        <a:p>
          <a:endParaRPr lang="hu-HU"/>
        </a:p>
      </dgm:t>
    </dgm:pt>
    <dgm:pt modelId="{932BB5E6-2CAB-4135-B53E-2E57F09F17A4}" type="sibTrans" cxnId="{B903C153-04AA-4273-B7D7-176181251519}">
      <dgm:prSet/>
      <dgm:spPr/>
      <dgm:t>
        <a:bodyPr/>
        <a:lstStyle/>
        <a:p>
          <a:endParaRPr lang="hu-HU"/>
        </a:p>
      </dgm:t>
    </dgm:pt>
    <dgm:pt modelId="{D2F5BE04-B605-4F57-A9AF-1760A27C0BBD}">
      <dgm:prSet/>
      <dgm:spPr/>
      <dgm:t>
        <a:bodyPr/>
        <a:lstStyle/>
        <a:p>
          <a:pPr rtl="0"/>
          <a:r>
            <a:rPr lang="hu-HU" b="1" dirty="0"/>
            <a:t>Anyai elismerés – lehetséges, ha az anya jogállása üres</a:t>
          </a:r>
        </a:p>
      </dgm:t>
    </dgm:pt>
    <dgm:pt modelId="{E2165041-3B46-42F8-92A6-325AC1C3AF14}" type="parTrans" cxnId="{0D48DA49-BE71-49E0-B1C7-F5ACC8EAFA29}">
      <dgm:prSet/>
      <dgm:spPr/>
      <dgm:t>
        <a:bodyPr/>
        <a:lstStyle/>
        <a:p>
          <a:endParaRPr lang="hu-HU"/>
        </a:p>
      </dgm:t>
    </dgm:pt>
    <dgm:pt modelId="{8E0DB649-BF7A-4F4A-8C8B-9AF56EE3ADA7}" type="sibTrans" cxnId="{0D48DA49-BE71-49E0-B1C7-F5ACC8EAFA29}">
      <dgm:prSet/>
      <dgm:spPr/>
      <dgm:t>
        <a:bodyPr/>
        <a:lstStyle/>
        <a:p>
          <a:endParaRPr lang="hu-HU"/>
        </a:p>
      </dgm:t>
    </dgm:pt>
    <dgm:pt modelId="{68EE36F2-3BF6-421F-96FF-22CE43E23560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Anyasági perek</a:t>
          </a:r>
        </a:p>
      </dgm:t>
    </dgm:pt>
    <dgm:pt modelId="{7BAC2F07-C178-47C5-97C0-64F531E7A2F4}" type="parTrans" cxnId="{630DE1B0-46AC-4F21-BF0E-7116F9376C0D}">
      <dgm:prSet/>
      <dgm:spPr/>
      <dgm:t>
        <a:bodyPr/>
        <a:lstStyle/>
        <a:p>
          <a:endParaRPr lang="hu-HU"/>
        </a:p>
      </dgm:t>
    </dgm:pt>
    <dgm:pt modelId="{515A4625-FB5A-461B-863A-6263585BD5E2}" type="sibTrans" cxnId="{630DE1B0-46AC-4F21-BF0E-7116F9376C0D}">
      <dgm:prSet/>
      <dgm:spPr/>
      <dgm:t>
        <a:bodyPr/>
        <a:lstStyle/>
        <a:p>
          <a:endParaRPr lang="hu-HU"/>
        </a:p>
      </dgm:t>
    </dgm:pt>
    <dgm:pt modelId="{FAA6AF2A-C96F-4C2F-B2BF-42B5D2BCC66A}">
      <dgm:prSet/>
      <dgm:spPr/>
      <dgm:t>
        <a:bodyPr/>
        <a:lstStyle/>
        <a:p>
          <a:pPr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pozitív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megállapítási per</a:t>
          </a:r>
        </a:p>
      </dgm:t>
    </dgm:pt>
    <dgm:pt modelId="{76CD0754-66D2-4B25-AD31-39F5340F5D5E}" type="parTrans" cxnId="{93563774-E5EB-49A0-91B1-611A767BCBBC}">
      <dgm:prSet/>
      <dgm:spPr/>
      <dgm:t>
        <a:bodyPr/>
        <a:lstStyle/>
        <a:p>
          <a:endParaRPr lang="hu-HU"/>
        </a:p>
      </dgm:t>
    </dgm:pt>
    <dgm:pt modelId="{42B91A9C-B365-424A-B89F-E7FE7A15FA99}" type="sibTrans" cxnId="{93563774-E5EB-49A0-91B1-611A767BCBBC}">
      <dgm:prSet/>
      <dgm:spPr/>
      <dgm:t>
        <a:bodyPr/>
        <a:lstStyle/>
        <a:p>
          <a:endParaRPr lang="hu-HU"/>
        </a:p>
      </dgm:t>
    </dgm:pt>
    <dgm:pt modelId="{88094E3C-DCC8-4D88-83EA-D7E1E0632C4C}">
      <dgm:prSet/>
      <dgm:spPr/>
      <dgm:t>
        <a:bodyPr/>
        <a:lstStyle/>
        <a:p>
          <a:pPr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Negatív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megállapítási per</a:t>
          </a:r>
        </a:p>
      </dgm:t>
    </dgm:pt>
    <dgm:pt modelId="{39F084F4-549D-4B11-976D-A8BA992DAFE6}" type="parTrans" cxnId="{D582F6D9-0CC6-4EF3-BC42-5D1C2D52D9DA}">
      <dgm:prSet/>
      <dgm:spPr/>
      <dgm:t>
        <a:bodyPr/>
        <a:lstStyle/>
        <a:p>
          <a:endParaRPr lang="hu-HU"/>
        </a:p>
      </dgm:t>
    </dgm:pt>
    <dgm:pt modelId="{170610E5-6C06-4651-B4F6-FC7DE27EEB3F}" type="sibTrans" cxnId="{D582F6D9-0CC6-4EF3-BC42-5D1C2D52D9DA}">
      <dgm:prSet/>
      <dgm:spPr/>
      <dgm:t>
        <a:bodyPr/>
        <a:lstStyle/>
        <a:p>
          <a:endParaRPr lang="hu-HU"/>
        </a:p>
      </dgm:t>
    </dgm:pt>
    <dgm:pt modelId="{E490073C-5438-48E7-98D1-BFF597CC15B2}" type="pres">
      <dgm:prSet presAssocID="{9504C6DA-65BD-41CF-9A81-BEA4720BB648}" presName="CompostProcess" presStyleCnt="0">
        <dgm:presLayoutVars>
          <dgm:dir/>
          <dgm:resizeHandles val="exact"/>
        </dgm:presLayoutVars>
      </dgm:prSet>
      <dgm:spPr/>
    </dgm:pt>
    <dgm:pt modelId="{2D6C361D-AD1C-4A62-AD83-275B68076C1D}" type="pres">
      <dgm:prSet presAssocID="{9504C6DA-65BD-41CF-9A81-BEA4720BB648}" presName="arrow" presStyleLbl="bgShp" presStyleIdx="0" presStyleCnt="1"/>
      <dgm:spPr/>
    </dgm:pt>
    <dgm:pt modelId="{42C5BEDD-C43E-4A25-BC91-C4CA430AAF86}" type="pres">
      <dgm:prSet presAssocID="{9504C6DA-65BD-41CF-9A81-BEA4720BB648}" presName="linearProcess" presStyleCnt="0"/>
      <dgm:spPr/>
    </dgm:pt>
    <dgm:pt modelId="{7F6526DC-CC3F-4A65-AC90-C263CE69D113}" type="pres">
      <dgm:prSet presAssocID="{3A080CC8-583A-44D7-A249-A342191A48B2}" presName="textNode" presStyleLbl="node1" presStyleIdx="0" presStyleCnt="4">
        <dgm:presLayoutVars>
          <dgm:bulletEnabled val="1"/>
        </dgm:presLayoutVars>
      </dgm:prSet>
      <dgm:spPr/>
    </dgm:pt>
    <dgm:pt modelId="{B7B39BBD-4753-49C2-AFD8-9E9015CB6A1E}" type="pres">
      <dgm:prSet presAssocID="{965777A6-7A1B-4D5B-9184-FB73A52F853C}" presName="sibTrans" presStyleCnt="0"/>
      <dgm:spPr/>
    </dgm:pt>
    <dgm:pt modelId="{EE2BB936-A696-4310-95B7-9D099F467B51}" type="pres">
      <dgm:prSet presAssocID="{6916022D-EAC5-4524-A061-A3AA7D133F22}" presName="textNode" presStyleLbl="node1" presStyleIdx="1" presStyleCnt="4">
        <dgm:presLayoutVars>
          <dgm:bulletEnabled val="1"/>
        </dgm:presLayoutVars>
      </dgm:prSet>
      <dgm:spPr/>
    </dgm:pt>
    <dgm:pt modelId="{9B412FBE-7669-4F37-BB18-287A6C037676}" type="pres">
      <dgm:prSet presAssocID="{932BB5E6-2CAB-4135-B53E-2E57F09F17A4}" presName="sibTrans" presStyleCnt="0"/>
      <dgm:spPr/>
    </dgm:pt>
    <dgm:pt modelId="{FD94765B-194E-4844-9184-4EE9D0C3517E}" type="pres">
      <dgm:prSet presAssocID="{D2F5BE04-B605-4F57-A9AF-1760A27C0BBD}" presName="textNode" presStyleLbl="node1" presStyleIdx="2" presStyleCnt="4">
        <dgm:presLayoutVars>
          <dgm:bulletEnabled val="1"/>
        </dgm:presLayoutVars>
      </dgm:prSet>
      <dgm:spPr/>
    </dgm:pt>
    <dgm:pt modelId="{A9579DCB-2E13-4674-AFF6-79461FC39B69}" type="pres">
      <dgm:prSet presAssocID="{8E0DB649-BF7A-4F4A-8C8B-9AF56EE3ADA7}" presName="sibTrans" presStyleCnt="0"/>
      <dgm:spPr/>
    </dgm:pt>
    <dgm:pt modelId="{92F515F1-3CD2-43C3-8E07-4D434641D78F}" type="pres">
      <dgm:prSet presAssocID="{68EE36F2-3BF6-421F-96FF-22CE43E23560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FD635B05-81BA-4DF5-B473-BA832C5392AF}" type="presOf" srcId="{D2F5BE04-B605-4F57-A9AF-1760A27C0BBD}" destId="{FD94765B-194E-4844-9184-4EE9D0C3517E}" srcOrd="0" destOrd="0" presId="urn:microsoft.com/office/officeart/2005/8/layout/hProcess9"/>
    <dgm:cxn modelId="{43E91B17-0A78-4841-A516-4B91734FFB50}" type="presOf" srcId="{3A080CC8-583A-44D7-A249-A342191A48B2}" destId="{7F6526DC-CC3F-4A65-AC90-C263CE69D113}" srcOrd="0" destOrd="0" presId="urn:microsoft.com/office/officeart/2005/8/layout/hProcess9"/>
    <dgm:cxn modelId="{0D48DA49-BE71-49E0-B1C7-F5ACC8EAFA29}" srcId="{9504C6DA-65BD-41CF-9A81-BEA4720BB648}" destId="{D2F5BE04-B605-4F57-A9AF-1760A27C0BBD}" srcOrd="2" destOrd="0" parTransId="{E2165041-3B46-42F8-92A6-325AC1C3AF14}" sibTransId="{8E0DB649-BF7A-4F4A-8C8B-9AF56EE3ADA7}"/>
    <dgm:cxn modelId="{B903C153-04AA-4273-B7D7-176181251519}" srcId="{9504C6DA-65BD-41CF-9A81-BEA4720BB648}" destId="{6916022D-EAC5-4524-A061-A3AA7D133F22}" srcOrd="1" destOrd="0" parTransId="{2EB6F608-F7FA-4069-806E-18C09DE1152F}" sibTransId="{932BB5E6-2CAB-4135-B53E-2E57F09F17A4}"/>
    <dgm:cxn modelId="{93563774-E5EB-49A0-91B1-611A767BCBBC}" srcId="{68EE36F2-3BF6-421F-96FF-22CE43E23560}" destId="{FAA6AF2A-C96F-4C2F-B2BF-42B5D2BCC66A}" srcOrd="0" destOrd="0" parTransId="{76CD0754-66D2-4B25-AD31-39F5340F5D5E}" sibTransId="{42B91A9C-B365-424A-B89F-E7FE7A15FA99}"/>
    <dgm:cxn modelId="{87C9C67D-5DBB-4B3E-BAC8-CF84165F2377}" type="presOf" srcId="{68EE36F2-3BF6-421F-96FF-22CE43E23560}" destId="{92F515F1-3CD2-43C3-8E07-4D434641D78F}" srcOrd="0" destOrd="0" presId="urn:microsoft.com/office/officeart/2005/8/layout/hProcess9"/>
    <dgm:cxn modelId="{1F25C584-A404-485E-A82C-C6411E420576}" srcId="{9504C6DA-65BD-41CF-9A81-BEA4720BB648}" destId="{3A080CC8-583A-44D7-A249-A342191A48B2}" srcOrd="0" destOrd="0" parTransId="{837561AE-D6AC-480A-8C47-F223C2831AF1}" sibTransId="{965777A6-7A1B-4D5B-9184-FB73A52F853C}"/>
    <dgm:cxn modelId="{AB830585-23F6-4034-8C2C-4E222DFBE763}" type="presOf" srcId="{88094E3C-DCC8-4D88-83EA-D7E1E0632C4C}" destId="{92F515F1-3CD2-43C3-8E07-4D434641D78F}" srcOrd="0" destOrd="2" presId="urn:microsoft.com/office/officeart/2005/8/layout/hProcess9"/>
    <dgm:cxn modelId="{F5CEA994-69E4-4CCD-A36B-E93850D76193}" type="presOf" srcId="{6916022D-EAC5-4524-A061-A3AA7D133F22}" destId="{EE2BB936-A696-4310-95B7-9D099F467B51}" srcOrd="0" destOrd="0" presId="urn:microsoft.com/office/officeart/2005/8/layout/hProcess9"/>
    <dgm:cxn modelId="{62F27BAF-854E-40F9-88C8-A21C8A750FBF}" type="presOf" srcId="{FAA6AF2A-C96F-4C2F-B2BF-42B5D2BCC66A}" destId="{92F515F1-3CD2-43C3-8E07-4D434641D78F}" srcOrd="0" destOrd="1" presId="urn:microsoft.com/office/officeart/2005/8/layout/hProcess9"/>
    <dgm:cxn modelId="{630DE1B0-46AC-4F21-BF0E-7116F9376C0D}" srcId="{9504C6DA-65BD-41CF-9A81-BEA4720BB648}" destId="{68EE36F2-3BF6-421F-96FF-22CE43E23560}" srcOrd="3" destOrd="0" parTransId="{7BAC2F07-C178-47C5-97C0-64F531E7A2F4}" sibTransId="{515A4625-FB5A-461B-863A-6263585BD5E2}"/>
    <dgm:cxn modelId="{D582F6D9-0CC6-4EF3-BC42-5D1C2D52D9DA}" srcId="{68EE36F2-3BF6-421F-96FF-22CE43E23560}" destId="{88094E3C-DCC8-4D88-83EA-D7E1E0632C4C}" srcOrd="1" destOrd="0" parTransId="{39F084F4-549D-4B11-976D-A8BA992DAFE6}" sibTransId="{170610E5-6C06-4651-B4F6-FC7DE27EEB3F}"/>
    <dgm:cxn modelId="{16F9CDE0-6BB8-4946-9677-598EB5BCC23D}" type="presOf" srcId="{9504C6DA-65BD-41CF-9A81-BEA4720BB648}" destId="{E490073C-5438-48E7-98D1-BFF597CC15B2}" srcOrd="0" destOrd="0" presId="urn:microsoft.com/office/officeart/2005/8/layout/hProcess9"/>
    <dgm:cxn modelId="{0933781F-0CB7-42FB-8E34-77BF5DAE2161}" type="presParOf" srcId="{E490073C-5438-48E7-98D1-BFF597CC15B2}" destId="{2D6C361D-AD1C-4A62-AD83-275B68076C1D}" srcOrd="0" destOrd="0" presId="urn:microsoft.com/office/officeart/2005/8/layout/hProcess9"/>
    <dgm:cxn modelId="{1753C9DD-6FC0-47DD-944C-7ACD53314EFF}" type="presParOf" srcId="{E490073C-5438-48E7-98D1-BFF597CC15B2}" destId="{42C5BEDD-C43E-4A25-BC91-C4CA430AAF86}" srcOrd="1" destOrd="0" presId="urn:microsoft.com/office/officeart/2005/8/layout/hProcess9"/>
    <dgm:cxn modelId="{7D1F5BAE-F03B-4573-8062-395A880E45D9}" type="presParOf" srcId="{42C5BEDD-C43E-4A25-BC91-C4CA430AAF86}" destId="{7F6526DC-CC3F-4A65-AC90-C263CE69D113}" srcOrd="0" destOrd="0" presId="urn:microsoft.com/office/officeart/2005/8/layout/hProcess9"/>
    <dgm:cxn modelId="{4DA9EB62-73EA-4587-93F1-E63D7B9A504D}" type="presParOf" srcId="{42C5BEDD-C43E-4A25-BC91-C4CA430AAF86}" destId="{B7B39BBD-4753-49C2-AFD8-9E9015CB6A1E}" srcOrd="1" destOrd="0" presId="urn:microsoft.com/office/officeart/2005/8/layout/hProcess9"/>
    <dgm:cxn modelId="{3B5629AB-DC80-46C2-809F-4D6B2B1AE969}" type="presParOf" srcId="{42C5BEDD-C43E-4A25-BC91-C4CA430AAF86}" destId="{EE2BB936-A696-4310-95B7-9D099F467B51}" srcOrd="2" destOrd="0" presId="urn:microsoft.com/office/officeart/2005/8/layout/hProcess9"/>
    <dgm:cxn modelId="{B21C07B6-0308-47B1-BFBE-20F19F31DCC9}" type="presParOf" srcId="{42C5BEDD-C43E-4A25-BC91-C4CA430AAF86}" destId="{9B412FBE-7669-4F37-BB18-287A6C037676}" srcOrd="3" destOrd="0" presId="urn:microsoft.com/office/officeart/2005/8/layout/hProcess9"/>
    <dgm:cxn modelId="{A9FB5A7F-413B-49C8-8F30-B2E0D30571DB}" type="presParOf" srcId="{42C5BEDD-C43E-4A25-BC91-C4CA430AAF86}" destId="{FD94765B-194E-4844-9184-4EE9D0C3517E}" srcOrd="4" destOrd="0" presId="urn:microsoft.com/office/officeart/2005/8/layout/hProcess9"/>
    <dgm:cxn modelId="{C120DA5D-E36F-4686-9647-27E451490783}" type="presParOf" srcId="{42C5BEDD-C43E-4A25-BC91-C4CA430AAF86}" destId="{A9579DCB-2E13-4674-AFF6-79461FC39B69}" srcOrd="5" destOrd="0" presId="urn:microsoft.com/office/officeart/2005/8/layout/hProcess9"/>
    <dgm:cxn modelId="{60CE78F6-1456-420B-B6A3-0F06D00C74A9}" type="presParOf" srcId="{42C5BEDD-C43E-4A25-BC91-C4CA430AAF86}" destId="{92F515F1-3CD2-43C3-8E07-4D434641D78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C412469-5CFB-4380-8D44-B0B48C3363E2}" type="doc">
      <dgm:prSet loTypeId="urn:microsoft.com/office/officeart/2005/8/layout/vList2" loCatId="list" qsTypeId="urn:microsoft.com/office/officeart/2005/8/quickstyle/3d2#1" qsCatId="3D" csTypeId="urn:microsoft.com/office/officeart/2005/8/colors/colorful5" csCatId="colorful"/>
      <dgm:spPr/>
      <dgm:t>
        <a:bodyPr/>
        <a:lstStyle/>
        <a:p>
          <a:endParaRPr lang="hu-HU"/>
        </a:p>
      </dgm:t>
    </dgm:pt>
    <dgm:pt modelId="{84DD36E4-E155-4389-8F49-EEEC31124172}">
      <dgm:prSet custT="1"/>
      <dgm:spPr/>
      <dgm:t>
        <a:bodyPr/>
        <a:lstStyle/>
        <a:p>
          <a:pPr rtl="0"/>
          <a:r>
            <a:rPr lang="hu-H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Személyesség</a:t>
          </a:r>
        </a:p>
      </dgm:t>
    </dgm:pt>
    <dgm:pt modelId="{4F5F3501-9D69-48C6-8BC6-A2AC48252F85}" type="parTrans" cxnId="{9D0A3134-947C-497A-90E4-60C0D62B2341}">
      <dgm:prSet/>
      <dgm:spPr/>
      <dgm:t>
        <a:bodyPr/>
        <a:lstStyle/>
        <a:p>
          <a:endParaRPr lang="hu-HU"/>
        </a:p>
      </dgm:t>
    </dgm:pt>
    <dgm:pt modelId="{5504E300-885E-4E9B-A5EF-B762A3A708CA}" type="sibTrans" cxnId="{9D0A3134-947C-497A-90E4-60C0D62B2341}">
      <dgm:prSet/>
      <dgm:spPr/>
      <dgm:t>
        <a:bodyPr/>
        <a:lstStyle/>
        <a:p>
          <a:endParaRPr lang="hu-HU"/>
        </a:p>
      </dgm:t>
    </dgm:pt>
    <dgm:pt modelId="{CF16F536-259F-4970-9285-E444CFAA56B8}">
      <dgm:prSet/>
      <dgm:spPr/>
      <dgm:t>
        <a:bodyPr/>
        <a:lstStyle/>
        <a:p>
          <a:pPr rtl="0"/>
          <a:r>
            <a:rPr lang="hu-H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Korlátozottan cselekvőképes kiskorú és cselekvőképességében a származás megállapításával összefüggő jognyilatkozatok tekintetében részlegesen korlátozott </a:t>
          </a:r>
          <a:r>
            <a:rPr lang="hu-H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</a:t>
          </a:r>
          <a:r>
            <a:rPr lang="hu-H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törvényes képviselő hozzájárulása (akadályoztatása esetén gyámhatóság)</a:t>
          </a:r>
        </a:p>
      </dgm:t>
    </dgm:pt>
    <dgm:pt modelId="{96B1F141-6F14-401B-BB68-4171F071EE74}" type="parTrans" cxnId="{D1F5A9CE-F503-44C7-A278-1C309CAD8243}">
      <dgm:prSet/>
      <dgm:spPr/>
      <dgm:t>
        <a:bodyPr/>
        <a:lstStyle/>
        <a:p>
          <a:endParaRPr lang="hu-HU"/>
        </a:p>
      </dgm:t>
    </dgm:pt>
    <dgm:pt modelId="{DC2A091D-7755-42EA-90D2-C9ABE289AEBE}" type="sibTrans" cxnId="{D1F5A9CE-F503-44C7-A278-1C309CAD8243}">
      <dgm:prSet/>
      <dgm:spPr/>
      <dgm:t>
        <a:bodyPr/>
        <a:lstStyle/>
        <a:p>
          <a:endParaRPr lang="hu-HU"/>
        </a:p>
      </dgm:t>
    </dgm:pt>
    <dgm:pt modelId="{C6975E9E-9CEB-4CBA-9CF0-A9C7AF16710C}">
      <dgm:prSet/>
      <dgm:spPr/>
      <dgm:t>
        <a:bodyPr/>
        <a:lstStyle/>
        <a:p>
          <a:pPr rtl="0"/>
          <a:r>
            <a:rPr lang="hu-HU" b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Cselekvőképtelen személy </a:t>
          </a:r>
          <a:r>
            <a:rPr lang="hu-HU" b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</a:t>
          </a:r>
          <a:r>
            <a:rPr lang="hu-HU" b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gyámhatóság hozzájárulásával a törvényes képviselő indítja meg</a:t>
          </a:r>
        </a:p>
      </dgm:t>
    </dgm:pt>
    <dgm:pt modelId="{E67C0723-F6C9-4FD1-8D7F-5CA8A088998C}" type="parTrans" cxnId="{EDB29F8A-29DC-4E28-8584-9543D352A422}">
      <dgm:prSet/>
      <dgm:spPr/>
      <dgm:t>
        <a:bodyPr/>
        <a:lstStyle/>
        <a:p>
          <a:endParaRPr lang="hu-HU"/>
        </a:p>
      </dgm:t>
    </dgm:pt>
    <dgm:pt modelId="{438F7C05-3F97-4B35-9BE2-31C4575A727B}" type="sibTrans" cxnId="{EDB29F8A-29DC-4E28-8584-9543D352A422}">
      <dgm:prSet/>
      <dgm:spPr/>
      <dgm:t>
        <a:bodyPr/>
        <a:lstStyle/>
        <a:p>
          <a:endParaRPr lang="hu-HU"/>
        </a:p>
      </dgm:t>
    </dgm:pt>
    <dgm:pt modelId="{DD000BE2-A8F9-4706-912F-4BA986F30951}" type="pres">
      <dgm:prSet presAssocID="{7C412469-5CFB-4380-8D44-B0B48C3363E2}" presName="linear" presStyleCnt="0">
        <dgm:presLayoutVars>
          <dgm:animLvl val="lvl"/>
          <dgm:resizeHandles val="exact"/>
        </dgm:presLayoutVars>
      </dgm:prSet>
      <dgm:spPr/>
    </dgm:pt>
    <dgm:pt modelId="{17C537C1-265A-4803-B2F0-068F038F1E13}" type="pres">
      <dgm:prSet presAssocID="{84DD36E4-E155-4389-8F49-EEEC3112417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53601D3-CB00-4698-9EFA-AF2ED4ABC8F1}" type="pres">
      <dgm:prSet presAssocID="{5504E300-885E-4E9B-A5EF-B762A3A708CA}" presName="spacer" presStyleCnt="0"/>
      <dgm:spPr/>
    </dgm:pt>
    <dgm:pt modelId="{9B879FB4-1A0A-4297-B4B1-CA2F241B10C3}" type="pres">
      <dgm:prSet presAssocID="{CF16F536-259F-4970-9285-E444CFAA56B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E2B8812-02D8-4986-869D-2BB3D71799DE}" type="pres">
      <dgm:prSet presAssocID="{DC2A091D-7755-42EA-90D2-C9ABE289AEBE}" presName="spacer" presStyleCnt="0"/>
      <dgm:spPr/>
    </dgm:pt>
    <dgm:pt modelId="{9966D3BA-C0F2-4852-97DD-4333E49A272D}" type="pres">
      <dgm:prSet presAssocID="{C6975E9E-9CEB-4CBA-9CF0-A9C7AF16710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FED3B1D-E5E3-4CEC-A9C6-EDFE923EB03C}" type="presOf" srcId="{7C412469-5CFB-4380-8D44-B0B48C3363E2}" destId="{DD000BE2-A8F9-4706-912F-4BA986F30951}" srcOrd="0" destOrd="0" presId="urn:microsoft.com/office/officeart/2005/8/layout/vList2"/>
    <dgm:cxn modelId="{9D0A3134-947C-497A-90E4-60C0D62B2341}" srcId="{7C412469-5CFB-4380-8D44-B0B48C3363E2}" destId="{84DD36E4-E155-4389-8F49-EEEC31124172}" srcOrd="0" destOrd="0" parTransId="{4F5F3501-9D69-48C6-8BC6-A2AC48252F85}" sibTransId="{5504E300-885E-4E9B-A5EF-B762A3A708CA}"/>
    <dgm:cxn modelId="{90A3016A-D168-4FC0-931D-C06E281531F6}" type="presOf" srcId="{C6975E9E-9CEB-4CBA-9CF0-A9C7AF16710C}" destId="{9966D3BA-C0F2-4852-97DD-4333E49A272D}" srcOrd="0" destOrd="0" presId="urn:microsoft.com/office/officeart/2005/8/layout/vList2"/>
    <dgm:cxn modelId="{5A829658-7F12-4742-8783-BF6D47328AEA}" type="presOf" srcId="{84DD36E4-E155-4389-8F49-EEEC31124172}" destId="{17C537C1-265A-4803-B2F0-068F038F1E13}" srcOrd="0" destOrd="0" presId="urn:microsoft.com/office/officeart/2005/8/layout/vList2"/>
    <dgm:cxn modelId="{EDB29F8A-29DC-4E28-8584-9543D352A422}" srcId="{7C412469-5CFB-4380-8D44-B0B48C3363E2}" destId="{C6975E9E-9CEB-4CBA-9CF0-A9C7AF16710C}" srcOrd="2" destOrd="0" parTransId="{E67C0723-F6C9-4FD1-8D7F-5CA8A088998C}" sibTransId="{438F7C05-3F97-4B35-9BE2-31C4575A727B}"/>
    <dgm:cxn modelId="{D1F5A9CE-F503-44C7-A278-1C309CAD8243}" srcId="{7C412469-5CFB-4380-8D44-B0B48C3363E2}" destId="{CF16F536-259F-4970-9285-E444CFAA56B8}" srcOrd="1" destOrd="0" parTransId="{96B1F141-6F14-401B-BB68-4171F071EE74}" sibTransId="{DC2A091D-7755-42EA-90D2-C9ABE289AEBE}"/>
    <dgm:cxn modelId="{5ADAABFF-5A26-46E0-8D84-CF1E9B80004C}" type="presOf" srcId="{CF16F536-259F-4970-9285-E444CFAA56B8}" destId="{9B879FB4-1A0A-4297-B4B1-CA2F241B10C3}" srcOrd="0" destOrd="0" presId="urn:microsoft.com/office/officeart/2005/8/layout/vList2"/>
    <dgm:cxn modelId="{257385CE-6925-4436-8605-3455B175205F}" type="presParOf" srcId="{DD000BE2-A8F9-4706-912F-4BA986F30951}" destId="{17C537C1-265A-4803-B2F0-068F038F1E13}" srcOrd="0" destOrd="0" presId="urn:microsoft.com/office/officeart/2005/8/layout/vList2"/>
    <dgm:cxn modelId="{3BFE4E6F-42E1-457E-AC6D-DF5450376576}" type="presParOf" srcId="{DD000BE2-A8F9-4706-912F-4BA986F30951}" destId="{B53601D3-CB00-4698-9EFA-AF2ED4ABC8F1}" srcOrd="1" destOrd="0" presId="urn:microsoft.com/office/officeart/2005/8/layout/vList2"/>
    <dgm:cxn modelId="{BFAE7FF5-30E0-455A-AC1F-009F3AFE9532}" type="presParOf" srcId="{DD000BE2-A8F9-4706-912F-4BA986F30951}" destId="{9B879FB4-1A0A-4297-B4B1-CA2F241B10C3}" srcOrd="2" destOrd="0" presId="urn:microsoft.com/office/officeart/2005/8/layout/vList2"/>
    <dgm:cxn modelId="{D793A86D-E3AF-4E53-B950-706A9861866E}" type="presParOf" srcId="{DD000BE2-A8F9-4706-912F-4BA986F30951}" destId="{DE2B8812-02D8-4986-869D-2BB3D71799DE}" srcOrd="3" destOrd="0" presId="urn:microsoft.com/office/officeart/2005/8/layout/vList2"/>
    <dgm:cxn modelId="{083CCFB0-9E5C-4B91-82F8-9F58F99302D9}" type="presParOf" srcId="{DD000BE2-A8F9-4706-912F-4BA986F30951}" destId="{9966D3BA-C0F2-4852-97DD-4333E49A272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9409159-77F0-4D57-BB7A-89F21585F60E}" type="doc">
      <dgm:prSet loTypeId="urn:microsoft.com/office/officeart/2005/8/layout/venn1" loCatId="relationship" qsTypeId="urn:microsoft.com/office/officeart/2005/8/quickstyle/3d4" qsCatId="3D" csTypeId="urn:microsoft.com/office/officeart/2005/8/colors/colorful2" csCatId="colorful"/>
      <dgm:spPr/>
      <dgm:t>
        <a:bodyPr/>
        <a:lstStyle/>
        <a:p>
          <a:endParaRPr lang="hu-HU"/>
        </a:p>
      </dgm:t>
    </dgm:pt>
    <dgm:pt modelId="{84AE3588-A65C-4150-9E7F-652A1F241AD0}">
      <dgm:prSet/>
      <dgm:spPr/>
      <dgm:t>
        <a:bodyPr/>
        <a:lstStyle/>
        <a:p>
          <a:pPr algn="ctr"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Jogosult oldalán</a:t>
          </a:r>
          <a:endParaRPr lang="hu-HU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0BA226-1053-46ED-95DC-8AAA8EE58616}" type="parTrans" cxnId="{00DD2A01-1B61-4063-9100-A946A87F24A0}">
      <dgm:prSet/>
      <dgm:spPr/>
      <dgm:t>
        <a:bodyPr/>
        <a:lstStyle/>
        <a:p>
          <a:endParaRPr lang="hu-HU"/>
        </a:p>
      </dgm:t>
    </dgm:pt>
    <dgm:pt modelId="{DE82113A-3F5E-4B3A-915C-2740EE148D8E}" type="sibTrans" cxnId="{00DD2A01-1B61-4063-9100-A946A87F24A0}">
      <dgm:prSet/>
      <dgm:spPr/>
      <dgm:t>
        <a:bodyPr/>
        <a:lstStyle/>
        <a:p>
          <a:endParaRPr lang="hu-HU"/>
        </a:p>
      </dgm:t>
    </dgm:pt>
    <dgm:pt modelId="{92788120-8375-46EE-97AF-406DBC7CE12F}">
      <dgm:prSet/>
      <dgm:spPr/>
      <dgm:t>
        <a:bodyPr/>
        <a:lstStyle/>
        <a:p>
          <a:pPr algn="l" rtl="0"/>
          <a:r>
            <a:rPr lang="hu-H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RÁSZORULTSÁG</a:t>
          </a:r>
          <a:endParaRPr lang="hu-H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E4FE01-E795-408D-B38D-38134F8DA21B}" type="parTrans" cxnId="{804200EE-4C74-4AC2-9A66-4ACB464112BB}">
      <dgm:prSet/>
      <dgm:spPr/>
      <dgm:t>
        <a:bodyPr/>
        <a:lstStyle/>
        <a:p>
          <a:endParaRPr lang="hu-HU"/>
        </a:p>
      </dgm:t>
    </dgm:pt>
    <dgm:pt modelId="{CF009D4F-96C8-41D9-9D1C-A57927C2E0D5}" type="sibTrans" cxnId="{804200EE-4C74-4AC2-9A66-4ACB464112BB}">
      <dgm:prSet/>
      <dgm:spPr/>
      <dgm:t>
        <a:bodyPr/>
        <a:lstStyle/>
        <a:p>
          <a:endParaRPr lang="hu-HU"/>
        </a:p>
      </dgm:t>
    </dgm:pt>
    <dgm:pt modelId="{811A9D1B-C079-4902-B0E5-EFDD7EDD16B8}">
      <dgm:prSet/>
      <dgm:spPr/>
      <dgm:t>
        <a:bodyPr/>
        <a:lstStyle/>
        <a:p>
          <a:pPr algn="l" rtl="0"/>
          <a:r>
            <a:rPr lang="hu-H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ÖNHIBA HIÁNYA</a:t>
          </a:r>
          <a:endParaRPr lang="hu-HU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58376E-51D2-4DCC-BEFC-6ED4EDAE6007}" type="parTrans" cxnId="{5E57B165-61B1-4163-92FB-D6763BBB2307}">
      <dgm:prSet/>
      <dgm:spPr/>
      <dgm:t>
        <a:bodyPr/>
        <a:lstStyle/>
        <a:p>
          <a:endParaRPr lang="hu-HU"/>
        </a:p>
      </dgm:t>
    </dgm:pt>
    <dgm:pt modelId="{C1818294-A4D3-4FF2-8A75-13B4EBC0FAE3}" type="sibTrans" cxnId="{5E57B165-61B1-4163-92FB-D6763BBB2307}">
      <dgm:prSet/>
      <dgm:spPr/>
      <dgm:t>
        <a:bodyPr/>
        <a:lstStyle/>
        <a:p>
          <a:endParaRPr lang="hu-HU"/>
        </a:p>
      </dgm:t>
    </dgm:pt>
    <dgm:pt modelId="{DFE03E06-8D14-4BE7-AD3A-C61617E043BA}">
      <dgm:prSet/>
      <dgm:spPr/>
      <dgm:t>
        <a:bodyPr/>
        <a:lstStyle/>
        <a:p>
          <a:pPr algn="l" rtl="0"/>
          <a:r>
            <a:rPr lang="hu-HU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ÉRDEMTELENSÉG HIÁNYA</a:t>
          </a:r>
          <a:endParaRPr lang="hu-HU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4CAF38-615B-4163-8C68-99DD5E17D375}" type="parTrans" cxnId="{4867FDCE-58CF-41F2-B6A3-D8071C28F167}">
      <dgm:prSet/>
      <dgm:spPr/>
      <dgm:t>
        <a:bodyPr/>
        <a:lstStyle/>
        <a:p>
          <a:endParaRPr lang="hu-HU"/>
        </a:p>
      </dgm:t>
    </dgm:pt>
    <dgm:pt modelId="{DD732820-D6DB-4C1A-9A27-6C44C55D8F93}" type="sibTrans" cxnId="{4867FDCE-58CF-41F2-B6A3-D8071C28F167}">
      <dgm:prSet/>
      <dgm:spPr/>
      <dgm:t>
        <a:bodyPr/>
        <a:lstStyle/>
        <a:p>
          <a:endParaRPr lang="hu-HU"/>
        </a:p>
      </dgm:t>
    </dgm:pt>
    <dgm:pt modelId="{46B03625-C899-42BD-8389-B87D399D277F}">
      <dgm:prSet/>
      <dgm:spPr/>
      <dgm:t>
        <a:bodyPr/>
        <a:lstStyle/>
        <a:p>
          <a:pPr algn="ctr"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Kötelezett oldalán</a:t>
          </a:r>
          <a:endParaRPr lang="hu-HU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89B16F-0866-4ED2-AA6E-3C4E3C180452}" type="parTrans" cxnId="{2BD4C1F5-9AA1-4646-BDFB-2349854E1476}">
      <dgm:prSet/>
      <dgm:spPr/>
      <dgm:t>
        <a:bodyPr/>
        <a:lstStyle/>
        <a:p>
          <a:endParaRPr lang="hu-HU"/>
        </a:p>
      </dgm:t>
    </dgm:pt>
    <dgm:pt modelId="{ED7D922A-4B99-44C7-A1C3-83018A26036F}" type="sibTrans" cxnId="{2BD4C1F5-9AA1-4646-BDFB-2349854E1476}">
      <dgm:prSet/>
      <dgm:spPr/>
      <dgm:t>
        <a:bodyPr/>
        <a:lstStyle/>
        <a:p>
          <a:endParaRPr lang="hu-HU"/>
        </a:p>
      </dgm:t>
    </dgm:pt>
    <dgm:pt modelId="{D97E45C7-DC80-46F0-950C-6641B87B4E2F}">
      <dgm:prSet/>
      <dgm:spPr/>
      <dgm:t>
        <a:bodyPr/>
        <a:lstStyle/>
        <a:p>
          <a:pPr algn="l" rtl="0"/>
          <a:r>
            <a:rPr lang="hu-H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TARTÁSI KÉPESSÉG</a:t>
          </a:r>
          <a:endParaRPr lang="hu-H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1ED32D-2212-4CC0-BDB7-A626B3EF7BCA}" type="parTrans" cxnId="{3F465DCE-E80F-4A70-A65D-CCA9276C1846}">
      <dgm:prSet/>
      <dgm:spPr/>
      <dgm:t>
        <a:bodyPr/>
        <a:lstStyle/>
        <a:p>
          <a:endParaRPr lang="hu-HU"/>
        </a:p>
      </dgm:t>
    </dgm:pt>
    <dgm:pt modelId="{802369BF-A642-4EC0-A9BB-B9DE9205690B}" type="sibTrans" cxnId="{3F465DCE-E80F-4A70-A65D-CCA9276C1846}">
      <dgm:prSet/>
      <dgm:spPr/>
      <dgm:t>
        <a:bodyPr/>
        <a:lstStyle/>
        <a:p>
          <a:endParaRPr lang="hu-HU"/>
        </a:p>
      </dgm:t>
    </dgm:pt>
    <dgm:pt modelId="{0A353DB3-40F4-4F8E-889F-748CE8148221}">
      <dgm:prSet/>
      <dgm:spPr/>
      <dgm:t>
        <a:bodyPr/>
        <a:lstStyle/>
        <a:p>
          <a:pPr algn="l" rtl="0"/>
          <a:r>
            <a:rPr lang="hu-HU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NINCS TARTÁSRA KÖTELEZHETŐ HÁZASTÁRS, VOLT HÁZASTÁRS VAGY VOLT ÉLETTÁRS</a:t>
          </a:r>
          <a:endParaRPr lang="hu-HU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6682A7-0EAA-448B-BBCE-9D9C0F987AD6}" type="parTrans" cxnId="{6C8635A3-06BF-49E6-BC8D-708E1E44C540}">
      <dgm:prSet/>
      <dgm:spPr/>
      <dgm:t>
        <a:bodyPr/>
        <a:lstStyle/>
        <a:p>
          <a:endParaRPr lang="hu-HU"/>
        </a:p>
      </dgm:t>
    </dgm:pt>
    <dgm:pt modelId="{1FFAEAD5-0282-4997-9418-B89606D1B322}" type="sibTrans" cxnId="{6C8635A3-06BF-49E6-BC8D-708E1E44C540}">
      <dgm:prSet/>
      <dgm:spPr/>
      <dgm:t>
        <a:bodyPr/>
        <a:lstStyle/>
        <a:p>
          <a:endParaRPr lang="hu-HU"/>
        </a:p>
      </dgm:t>
    </dgm:pt>
    <dgm:pt modelId="{16E2BC08-A503-4DDC-ADD8-8892D9B503EB}" type="pres">
      <dgm:prSet presAssocID="{09409159-77F0-4D57-BB7A-89F21585F60E}" presName="compositeShape" presStyleCnt="0">
        <dgm:presLayoutVars>
          <dgm:chMax val="7"/>
          <dgm:dir/>
          <dgm:resizeHandles val="exact"/>
        </dgm:presLayoutVars>
      </dgm:prSet>
      <dgm:spPr/>
    </dgm:pt>
    <dgm:pt modelId="{5A9D638C-AC37-4A6C-B8F8-C02C11E3A4AD}" type="pres">
      <dgm:prSet presAssocID="{84AE3588-A65C-4150-9E7F-652A1F241AD0}" presName="circ1" presStyleLbl="vennNode1" presStyleIdx="0" presStyleCnt="2"/>
      <dgm:spPr/>
    </dgm:pt>
    <dgm:pt modelId="{9902C9A8-5BAE-45E4-84CA-FF50D8722168}" type="pres">
      <dgm:prSet presAssocID="{84AE3588-A65C-4150-9E7F-652A1F241AD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830B77B-F5B9-47C0-B2BE-9D19DC7FDB35}" type="pres">
      <dgm:prSet presAssocID="{46B03625-C899-42BD-8389-B87D399D277F}" presName="circ2" presStyleLbl="vennNode1" presStyleIdx="1" presStyleCnt="2"/>
      <dgm:spPr/>
    </dgm:pt>
    <dgm:pt modelId="{06B68B54-7178-4267-A415-438F6DE44C96}" type="pres">
      <dgm:prSet presAssocID="{46B03625-C899-42BD-8389-B87D399D277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0DD2A01-1B61-4063-9100-A946A87F24A0}" srcId="{09409159-77F0-4D57-BB7A-89F21585F60E}" destId="{84AE3588-A65C-4150-9E7F-652A1F241AD0}" srcOrd="0" destOrd="0" parTransId="{930BA226-1053-46ED-95DC-8AAA8EE58616}" sibTransId="{DE82113A-3F5E-4B3A-915C-2740EE148D8E}"/>
    <dgm:cxn modelId="{872A4E05-FB92-4010-ADEA-BB6CE0329B0C}" type="presOf" srcId="{84AE3588-A65C-4150-9E7F-652A1F241AD0}" destId="{5A9D638C-AC37-4A6C-B8F8-C02C11E3A4AD}" srcOrd="0" destOrd="0" presId="urn:microsoft.com/office/officeart/2005/8/layout/venn1"/>
    <dgm:cxn modelId="{5D5FA90B-7FC3-4222-ACCE-2D6B56905A52}" type="presOf" srcId="{DFE03E06-8D14-4BE7-AD3A-C61617E043BA}" destId="{5A9D638C-AC37-4A6C-B8F8-C02C11E3A4AD}" srcOrd="0" destOrd="3" presId="urn:microsoft.com/office/officeart/2005/8/layout/venn1"/>
    <dgm:cxn modelId="{35C7D01B-EB61-48F1-AEA4-7351F32DCB4B}" type="presOf" srcId="{811A9D1B-C079-4902-B0E5-EFDD7EDD16B8}" destId="{9902C9A8-5BAE-45E4-84CA-FF50D8722168}" srcOrd="1" destOrd="2" presId="urn:microsoft.com/office/officeart/2005/8/layout/venn1"/>
    <dgm:cxn modelId="{A778873B-E624-42B1-824B-1CF682E030B7}" type="presOf" srcId="{0A353DB3-40F4-4F8E-889F-748CE8148221}" destId="{8830B77B-F5B9-47C0-B2BE-9D19DC7FDB35}" srcOrd="0" destOrd="2" presId="urn:microsoft.com/office/officeart/2005/8/layout/venn1"/>
    <dgm:cxn modelId="{0C115A5F-33F5-4433-A05F-ED65EF552650}" type="presOf" srcId="{0A353DB3-40F4-4F8E-889F-748CE8148221}" destId="{06B68B54-7178-4267-A415-438F6DE44C96}" srcOrd="1" destOrd="2" presId="urn:microsoft.com/office/officeart/2005/8/layout/venn1"/>
    <dgm:cxn modelId="{3C820845-D387-4A60-B537-3024F7D98477}" type="presOf" srcId="{811A9D1B-C079-4902-B0E5-EFDD7EDD16B8}" destId="{5A9D638C-AC37-4A6C-B8F8-C02C11E3A4AD}" srcOrd="0" destOrd="2" presId="urn:microsoft.com/office/officeart/2005/8/layout/venn1"/>
    <dgm:cxn modelId="{5E57B165-61B1-4163-92FB-D6763BBB2307}" srcId="{84AE3588-A65C-4150-9E7F-652A1F241AD0}" destId="{811A9D1B-C079-4902-B0E5-EFDD7EDD16B8}" srcOrd="1" destOrd="0" parTransId="{A858376E-51D2-4DCC-BEFC-6ED4EDAE6007}" sibTransId="{C1818294-A4D3-4FF2-8A75-13B4EBC0FAE3}"/>
    <dgm:cxn modelId="{196A1D70-866E-42C7-9113-49115B814C8C}" type="presOf" srcId="{46B03625-C899-42BD-8389-B87D399D277F}" destId="{06B68B54-7178-4267-A415-438F6DE44C96}" srcOrd="1" destOrd="0" presId="urn:microsoft.com/office/officeart/2005/8/layout/venn1"/>
    <dgm:cxn modelId="{EFF45750-0996-4715-B720-6D8E197D9500}" type="presOf" srcId="{92788120-8375-46EE-97AF-406DBC7CE12F}" destId="{5A9D638C-AC37-4A6C-B8F8-C02C11E3A4AD}" srcOrd="0" destOrd="1" presId="urn:microsoft.com/office/officeart/2005/8/layout/venn1"/>
    <dgm:cxn modelId="{729B887E-A6F0-49A0-9604-4352F97B58C3}" type="presOf" srcId="{D97E45C7-DC80-46F0-950C-6641B87B4E2F}" destId="{8830B77B-F5B9-47C0-B2BE-9D19DC7FDB35}" srcOrd="0" destOrd="1" presId="urn:microsoft.com/office/officeart/2005/8/layout/venn1"/>
    <dgm:cxn modelId="{38EF5784-53AE-4604-B38B-AEBFF48780A2}" type="presOf" srcId="{92788120-8375-46EE-97AF-406DBC7CE12F}" destId="{9902C9A8-5BAE-45E4-84CA-FF50D8722168}" srcOrd="1" destOrd="1" presId="urn:microsoft.com/office/officeart/2005/8/layout/venn1"/>
    <dgm:cxn modelId="{F68AD19C-C94C-4712-8A7B-50A9C1039563}" type="presOf" srcId="{DFE03E06-8D14-4BE7-AD3A-C61617E043BA}" destId="{9902C9A8-5BAE-45E4-84CA-FF50D8722168}" srcOrd="1" destOrd="3" presId="urn:microsoft.com/office/officeart/2005/8/layout/venn1"/>
    <dgm:cxn modelId="{6C8635A3-06BF-49E6-BC8D-708E1E44C540}" srcId="{46B03625-C899-42BD-8389-B87D399D277F}" destId="{0A353DB3-40F4-4F8E-889F-748CE8148221}" srcOrd="1" destOrd="0" parTransId="{606682A7-0EAA-448B-BBCE-9D9C0F987AD6}" sibTransId="{1FFAEAD5-0282-4997-9418-B89606D1B322}"/>
    <dgm:cxn modelId="{58D087BF-FBF8-467B-BC3F-2B5FB5B385F9}" type="presOf" srcId="{D97E45C7-DC80-46F0-950C-6641B87B4E2F}" destId="{06B68B54-7178-4267-A415-438F6DE44C96}" srcOrd="1" destOrd="1" presId="urn:microsoft.com/office/officeart/2005/8/layout/venn1"/>
    <dgm:cxn modelId="{3F465DCE-E80F-4A70-A65D-CCA9276C1846}" srcId="{46B03625-C899-42BD-8389-B87D399D277F}" destId="{D97E45C7-DC80-46F0-950C-6641B87B4E2F}" srcOrd="0" destOrd="0" parTransId="{A41ED32D-2212-4CC0-BDB7-A626B3EF7BCA}" sibTransId="{802369BF-A642-4EC0-A9BB-B9DE9205690B}"/>
    <dgm:cxn modelId="{4867FDCE-58CF-41F2-B6A3-D8071C28F167}" srcId="{84AE3588-A65C-4150-9E7F-652A1F241AD0}" destId="{DFE03E06-8D14-4BE7-AD3A-C61617E043BA}" srcOrd="2" destOrd="0" parTransId="{5D4CAF38-615B-4163-8C68-99DD5E17D375}" sibTransId="{DD732820-D6DB-4C1A-9A27-6C44C55D8F93}"/>
    <dgm:cxn modelId="{804200EE-4C74-4AC2-9A66-4ACB464112BB}" srcId="{84AE3588-A65C-4150-9E7F-652A1F241AD0}" destId="{92788120-8375-46EE-97AF-406DBC7CE12F}" srcOrd="0" destOrd="0" parTransId="{0DE4FE01-E795-408D-B38D-38134F8DA21B}" sibTransId="{CF009D4F-96C8-41D9-9D1C-A57927C2E0D5}"/>
    <dgm:cxn modelId="{024629F1-4C12-4791-A4DE-5052D0DA33A0}" type="presOf" srcId="{46B03625-C899-42BD-8389-B87D399D277F}" destId="{8830B77B-F5B9-47C0-B2BE-9D19DC7FDB35}" srcOrd="0" destOrd="0" presId="urn:microsoft.com/office/officeart/2005/8/layout/venn1"/>
    <dgm:cxn modelId="{E6C519F3-28F8-4C7B-AB54-98CD84D38967}" type="presOf" srcId="{09409159-77F0-4D57-BB7A-89F21585F60E}" destId="{16E2BC08-A503-4DDC-ADD8-8892D9B503EB}" srcOrd="0" destOrd="0" presId="urn:microsoft.com/office/officeart/2005/8/layout/venn1"/>
    <dgm:cxn modelId="{2BD4C1F5-9AA1-4646-BDFB-2349854E1476}" srcId="{09409159-77F0-4D57-BB7A-89F21585F60E}" destId="{46B03625-C899-42BD-8389-B87D399D277F}" srcOrd="1" destOrd="0" parTransId="{B789B16F-0866-4ED2-AA6E-3C4E3C180452}" sibTransId="{ED7D922A-4B99-44C7-A1C3-83018A26036F}"/>
    <dgm:cxn modelId="{3ECDBAFC-D467-42F3-BD04-FC7BD860A357}" type="presOf" srcId="{84AE3588-A65C-4150-9E7F-652A1F241AD0}" destId="{9902C9A8-5BAE-45E4-84CA-FF50D8722168}" srcOrd="1" destOrd="0" presId="urn:microsoft.com/office/officeart/2005/8/layout/venn1"/>
    <dgm:cxn modelId="{2C7FB4B2-08F5-422A-8EBB-318504D830AB}" type="presParOf" srcId="{16E2BC08-A503-4DDC-ADD8-8892D9B503EB}" destId="{5A9D638C-AC37-4A6C-B8F8-C02C11E3A4AD}" srcOrd="0" destOrd="0" presId="urn:microsoft.com/office/officeart/2005/8/layout/venn1"/>
    <dgm:cxn modelId="{307D0A7F-E1CA-4808-9B49-4AF1895CEF19}" type="presParOf" srcId="{16E2BC08-A503-4DDC-ADD8-8892D9B503EB}" destId="{9902C9A8-5BAE-45E4-84CA-FF50D8722168}" srcOrd="1" destOrd="0" presId="urn:microsoft.com/office/officeart/2005/8/layout/venn1"/>
    <dgm:cxn modelId="{D1971BD3-7CA1-4192-9AE5-A59B9B741587}" type="presParOf" srcId="{16E2BC08-A503-4DDC-ADD8-8892D9B503EB}" destId="{8830B77B-F5B9-47C0-B2BE-9D19DC7FDB35}" srcOrd="2" destOrd="0" presId="urn:microsoft.com/office/officeart/2005/8/layout/venn1"/>
    <dgm:cxn modelId="{EF4F7697-71BF-4FEA-A540-8F2B0B20C5E2}" type="presParOf" srcId="{16E2BC08-A503-4DDC-ADD8-8892D9B503EB}" destId="{06B68B54-7178-4267-A415-438F6DE44C96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8CE9E3D-D387-471E-B95E-CE2F77B7C731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hu-HU"/>
        </a:p>
      </dgm:t>
    </dgm:pt>
    <dgm:pt modelId="{2BF9F626-A889-49CC-A1E7-29D05931A321}">
      <dgm:prSet/>
      <dgm:spPr/>
      <dgm:t>
        <a:bodyPr/>
        <a:lstStyle/>
        <a:p>
          <a:pPr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Házastárs, volt házastárs, volt élettárs</a:t>
          </a:r>
        </a:p>
      </dgm:t>
    </dgm:pt>
    <dgm:pt modelId="{B36767FA-8F9F-4787-AC0E-E2E12A662466}" type="parTrans" cxnId="{F45663ED-890F-416B-B2FC-20898B346C8A}">
      <dgm:prSet/>
      <dgm:spPr/>
      <dgm:t>
        <a:bodyPr/>
        <a:lstStyle/>
        <a:p>
          <a:endParaRPr lang="hu-HU"/>
        </a:p>
      </dgm:t>
    </dgm:pt>
    <dgm:pt modelId="{8DD7EB14-F3D7-4D78-8C40-0E3AB2B85056}" type="sibTrans" cxnId="{F45663ED-890F-416B-B2FC-20898B346C8A}">
      <dgm:prSet/>
      <dgm:spPr/>
      <dgm:t>
        <a:bodyPr/>
        <a:lstStyle/>
        <a:p>
          <a:endParaRPr lang="hu-HU"/>
        </a:p>
      </dgm:t>
    </dgm:pt>
    <dgm:pt modelId="{A9A6F455-E144-4255-B98C-DF132A5B2097}">
      <dgm:prSet/>
      <dgm:spPr/>
      <dgm:t>
        <a:bodyPr/>
        <a:lstStyle/>
        <a:p>
          <a:pPr rtl="0"/>
          <a:r>
            <a:rPr lang="hu-H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Szülőnek gyermekével szemben – gyermeknek szülővel szemben</a:t>
          </a:r>
        </a:p>
      </dgm:t>
    </dgm:pt>
    <dgm:pt modelId="{1EF2DEBA-6B73-4968-AEDD-A50ABFA4721D}" type="parTrans" cxnId="{A0A58C23-4407-4566-BDEC-B58E3FE28B9E}">
      <dgm:prSet/>
      <dgm:spPr/>
      <dgm:t>
        <a:bodyPr/>
        <a:lstStyle/>
        <a:p>
          <a:endParaRPr lang="hu-HU"/>
        </a:p>
      </dgm:t>
    </dgm:pt>
    <dgm:pt modelId="{53CCE59A-D08C-498A-B191-CF638990D0FA}" type="sibTrans" cxnId="{A0A58C23-4407-4566-BDEC-B58E3FE28B9E}">
      <dgm:prSet/>
      <dgm:spPr/>
      <dgm:t>
        <a:bodyPr/>
        <a:lstStyle/>
        <a:p>
          <a:endParaRPr lang="hu-HU"/>
        </a:p>
      </dgm:t>
    </dgm:pt>
    <dgm:pt modelId="{53BF80B9-7E85-4FED-9924-AE6C2FD51076}">
      <dgm:prSet/>
      <dgm:spPr/>
      <dgm:t>
        <a:bodyPr/>
        <a:lstStyle/>
        <a:p>
          <a:pPr rtl="0"/>
          <a:r>
            <a:rPr lang="hu-HU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 Ha nincs szülő </a:t>
          </a:r>
          <a:r>
            <a:rPr lang="hu-HU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távolabbi felmenő</a:t>
          </a:r>
        </a:p>
      </dgm:t>
    </dgm:pt>
    <dgm:pt modelId="{71B267C5-4A12-4856-88CA-F0CD5B90F398}" type="parTrans" cxnId="{EAA547A5-4F54-4094-9AE0-6BA5D9C5966B}">
      <dgm:prSet/>
      <dgm:spPr/>
      <dgm:t>
        <a:bodyPr/>
        <a:lstStyle/>
        <a:p>
          <a:endParaRPr lang="hu-HU"/>
        </a:p>
      </dgm:t>
    </dgm:pt>
    <dgm:pt modelId="{E76C5763-4C73-4070-AB30-50CCAB4F679F}" type="sibTrans" cxnId="{EAA547A5-4F54-4094-9AE0-6BA5D9C5966B}">
      <dgm:prSet/>
      <dgm:spPr/>
      <dgm:t>
        <a:bodyPr/>
        <a:lstStyle/>
        <a:p>
          <a:endParaRPr lang="hu-HU"/>
        </a:p>
      </dgm:t>
    </dgm:pt>
    <dgm:pt modelId="{7A1265E0-E797-4F85-B7D4-7E25A3012DDF}">
      <dgm:prSet/>
      <dgm:spPr/>
      <dgm:t>
        <a:bodyPr/>
        <a:lstStyle/>
        <a:p>
          <a:pPr rtl="0"/>
          <a:r>
            <a:rPr lang="hu-HU" b="1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 Ha nincs gyermek </a:t>
          </a:r>
          <a:r>
            <a:rPr lang="hu-HU" b="1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b="1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távolabbi leszármazó</a:t>
          </a:r>
        </a:p>
      </dgm:t>
    </dgm:pt>
    <dgm:pt modelId="{15720B77-7098-47F7-BD53-35DC949167AE}" type="parTrans" cxnId="{3E65B98F-5C2C-4F32-ADD2-76A4F8AA803E}">
      <dgm:prSet/>
      <dgm:spPr/>
      <dgm:t>
        <a:bodyPr/>
        <a:lstStyle/>
        <a:p>
          <a:endParaRPr lang="hu-HU"/>
        </a:p>
      </dgm:t>
    </dgm:pt>
    <dgm:pt modelId="{1A47DEAE-75BF-4C7F-A10C-FA921AED97B1}" type="sibTrans" cxnId="{3E65B98F-5C2C-4F32-ADD2-76A4F8AA803E}">
      <dgm:prSet/>
      <dgm:spPr/>
      <dgm:t>
        <a:bodyPr/>
        <a:lstStyle/>
        <a:p>
          <a:endParaRPr lang="hu-HU"/>
        </a:p>
      </dgm:t>
    </dgm:pt>
    <dgm:pt modelId="{52A8A83D-2F19-48D9-AA6C-DB4B0985A865}" type="pres">
      <dgm:prSet presAssocID="{B8CE9E3D-D387-471E-B95E-CE2F77B7C731}" presName="Name0" presStyleCnt="0">
        <dgm:presLayoutVars>
          <dgm:dir/>
          <dgm:resizeHandles val="exact"/>
        </dgm:presLayoutVars>
      </dgm:prSet>
      <dgm:spPr/>
    </dgm:pt>
    <dgm:pt modelId="{7855004D-0EFC-4A3C-8179-F7D6159BD576}" type="pres">
      <dgm:prSet presAssocID="{2BF9F626-A889-49CC-A1E7-29D05931A321}" presName="node" presStyleLbl="node1" presStyleIdx="0" presStyleCnt="4">
        <dgm:presLayoutVars>
          <dgm:bulletEnabled val="1"/>
        </dgm:presLayoutVars>
      </dgm:prSet>
      <dgm:spPr/>
    </dgm:pt>
    <dgm:pt modelId="{5F350EA7-B8D1-4136-81CF-FFB8568DFAA6}" type="pres">
      <dgm:prSet presAssocID="{8DD7EB14-F3D7-4D78-8C40-0E3AB2B85056}" presName="sibTrans" presStyleLbl="sibTrans2D1" presStyleIdx="0" presStyleCnt="3"/>
      <dgm:spPr/>
    </dgm:pt>
    <dgm:pt modelId="{7B2A490D-4A24-48BE-80C1-08B59580A59B}" type="pres">
      <dgm:prSet presAssocID="{8DD7EB14-F3D7-4D78-8C40-0E3AB2B85056}" presName="connectorText" presStyleLbl="sibTrans2D1" presStyleIdx="0" presStyleCnt="3"/>
      <dgm:spPr/>
    </dgm:pt>
    <dgm:pt modelId="{FA0E4591-E01C-4E0B-89AD-0A4A59530BF5}" type="pres">
      <dgm:prSet presAssocID="{A9A6F455-E144-4255-B98C-DF132A5B2097}" presName="node" presStyleLbl="node1" presStyleIdx="1" presStyleCnt="4">
        <dgm:presLayoutVars>
          <dgm:bulletEnabled val="1"/>
        </dgm:presLayoutVars>
      </dgm:prSet>
      <dgm:spPr/>
    </dgm:pt>
    <dgm:pt modelId="{9AA0EBC2-AC19-4596-9689-516CD302A237}" type="pres">
      <dgm:prSet presAssocID="{53CCE59A-D08C-498A-B191-CF638990D0FA}" presName="sibTrans" presStyleLbl="sibTrans2D1" presStyleIdx="1" presStyleCnt="3"/>
      <dgm:spPr/>
    </dgm:pt>
    <dgm:pt modelId="{E7AD3F18-C7D4-4461-88BC-9AEDD20511F7}" type="pres">
      <dgm:prSet presAssocID="{53CCE59A-D08C-498A-B191-CF638990D0FA}" presName="connectorText" presStyleLbl="sibTrans2D1" presStyleIdx="1" presStyleCnt="3"/>
      <dgm:spPr/>
    </dgm:pt>
    <dgm:pt modelId="{0705D8FF-1D69-4A7C-9EFC-436D6FE22ECA}" type="pres">
      <dgm:prSet presAssocID="{53BF80B9-7E85-4FED-9924-AE6C2FD51076}" presName="node" presStyleLbl="node1" presStyleIdx="2" presStyleCnt="4">
        <dgm:presLayoutVars>
          <dgm:bulletEnabled val="1"/>
        </dgm:presLayoutVars>
      </dgm:prSet>
      <dgm:spPr/>
    </dgm:pt>
    <dgm:pt modelId="{6C850085-335F-470C-A1CB-BEFDD4ECA810}" type="pres">
      <dgm:prSet presAssocID="{E76C5763-4C73-4070-AB30-50CCAB4F679F}" presName="sibTrans" presStyleLbl="sibTrans2D1" presStyleIdx="2" presStyleCnt="3"/>
      <dgm:spPr/>
    </dgm:pt>
    <dgm:pt modelId="{C22D6B79-7ED2-47E3-9B6D-BFEC371A5F8C}" type="pres">
      <dgm:prSet presAssocID="{E76C5763-4C73-4070-AB30-50CCAB4F679F}" presName="connectorText" presStyleLbl="sibTrans2D1" presStyleIdx="2" presStyleCnt="3"/>
      <dgm:spPr/>
    </dgm:pt>
    <dgm:pt modelId="{170B7DE4-165E-4F08-B308-F4A92EFDADDD}" type="pres">
      <dgm:prSet presAssocID="{7A1265E0-E797-4F85-B7D4-7E25A3012DDF}" presName="node" presStyleLbl="node1" presStyleIdx="3" presStyleCnt="4">
        <dgm:presLayoutVars>
          <dgm:bulletEnabled val="1"/>
        </dgm:presLayoutVars>
      </dgm:prSet>
      <dgm:spPr/>
    </dgm:pt>
  </dgm:ptLst>
  <dgm:cxnLst>
    <dgm:cxn modelId="{FDB5E80D-BB07-4759-97F8-1F73325262B9}" type="presOf" srcId="{53CCE59A-D08C-498A-B191-CF638990D0FA}" destId="{9AA0EBC2-AC19-4596-9689-516CD302A237}" srcOrd="0" destOrd="0" presId="urn:microsoft.com/office/officeart/2005/8/layout/process1"/>
    <dgm:cxn modelId="{A0A58C23-4407-4566-BDEC-B58E3FE28B9E}" srcId="{B8CE9E3D-D387-471E-B95E-CE2F77B7C731}" destId="{A9A6F455-E144-4255-B98C-DF132A5B2097}" srcOrd="1" destOrd="0" parTransId="{1EF2DEBA-6B73-4968-AEDD-A50ABFA4721D}" sibTransId="{53CCE59A-D08C-498A-B191-CF638990D0FA}"/>
    <dgm:cxn modelId="{4FE8852D-A0CF-4726-ACCC-DD223910C341}" type="presOf" srcId="{E76C5763-4C73-4070-AB30-50CCAB4F679F}" destId="{C22D6B79-7ED2-47E3-9B6D-BFEC371A5F8C}" srcOrd="1" destOrd="0" presId="urn:microsoft.com/office/officeart/2005/8/layout/process1"/>
    <dgm:cxn modelId="{7DCF5C5B-08A2-42F3-B96D-E7505771EC7A}" type="presOf" srcId="{E76C5763-4C73-4070-AB30-50CCAB4F679F}" destId="{6C850085-335F-470C-A1CB-BEFDD4ECA810}" srcOrd="0" destOrd="0" presId="urn:microsoft.com/office/officeart/2005/8/layout/process1"/>
    <dgm:cxn modelId="{285FAC42-9A57-4F2C-BA79-204A90DCC1BE}" type="presOf" srcId="{7A1265E0-E797-4F85-B7D4-7E25A3012DDF}" destId="{170B7DE4-165E-4F08-B308-F4A92EFDADDD}" srcOrd="0" destOrd="0" presId="urn:microsoft.com/office/officeart/2005/8/layout/process1"/>
    <dgm:cxn modelId="{ABC60D66-3B6B-4872-8B2B-8BDA3DA50E7E}" type="presOf" srcId="{8DD7EB14-F3D7-4D78-8C40-0E3AB2B85056}" destId="{5F350EA7-B8D1-4136-81CF-FFB8568DFAA6}" srcOrd="0" destOrd="0" presId="urn:microsoft.com/office/officeart/2005/8/layout/process1"/>
    <dgm:cxn modelId="{E4BD2F4F-E70B-4079-8BC7-09157635F81C}" type="presOf" srcId="{53BF80B9-7E85-4FED-9924-AE6C2FD51076}" destId="{0705D8FF-1D69-4A7C-9EFC-436D6FE22ECA}" srcOrd="0" destOrd="0" presId="urn:microsoft.com/office/officeart/2005/8/layout/process1"/>
    <dgm:cxn modelId="{4F100E5A-7152-418B-A277-F54EA9CB535C}" type="presOf" srcId="{8DD7EB14-F3D7-4D78-8C40-0E3AB2B85056}" destId="{7B2A490D-4A24-48BE-80C1-08B59580A59B}" srcOrd="1" destOrd="0" presId="urn:microsoft.com/office/officeart/2005/8/layout/process1"/>
    <dgm:cxn modelId="{533A0F8E-327B-4EF0-A994-41D9B4EE4178}" type="presOf" srcId="{B8CE9E3D-D387-471E-B95E-CE2F77B7C731}" destId="{52A8A83D-2F19-48D9-AA6C-DB4B0985A865}" srcOrd="0" destOrd="0" presId="urn:microsoft.com/office/officeart/2005/8/layout/process1"/>
    <dgm:cxn modelId="{F790918E-522E-44EA-B57F-2FBEC08734FC}" type="presOf" srcId="{A9A6F455-E144-4255-B98C-DF132A5B2097}" destId="{FA0E4591-E01C-4E0B-89AD-0A4A59530BF5}" srcOrd="0" destOrd="0" presId="urn:microsoft.com/office/officeart/2005/8/layout/process1"/>
    <dgm:cxn modelId="{3E65B98F-5C2C-4F32-ADD2-76A4F8AA803E}" srcId="{B8CE9E3D-D387-471E-B95E-CE2F77B7C731}" destId="{7A1265E0-E797-4F85-B7D4-7E25A3012DDF}" srcOrd="3" destOrd="0" parTransId="{15720B77-7098-47F7-BD53-35DC949167AE}" sibTransId="{1A47DEAE-75BF-4C7F-A10C-FA921AED97B1}"/>
    <dgm:cxn modelId="{EAA547A5-4F54-4094-9AE0-6BA5D9C5966B}" srcId="{B8CE9E3D-D387-471E-B95E-CE2F77B7C731}" destId="{53BF80B9-7E85-4FED-9924-AE6C2FD51076}" srcOrd="2" destOrd="0" parTransId="{71B267C5-4A12-4856-88CA-F0CD5B90F398}" sibTransId="{E76C5763-4C73-4070-AB30-50CCAB4F679F}"/>
    <dgm:cxn modelId="{2A8E8BA6-84D1-4CA3-8260-303615CE9869}" type="presOf" srcId="{2BF9F626-A889-49CC-A1E7-29D05931A321}" destId="{7855004D-0EFC-4A3C-8179-F7D6159BD576}" srcOrd="0" destOrd="0" presId="urn:microsoft.com/office/officeart/2005/8/layout/process1"/>
    <dgm:cxn modelId="{F45663ED-890F-416B-B2FC-20898B346C8A}" srcId="{B8CE9E3D-D387-471E-B95E-CE2F77B7C731}" destId="{2BF9F626-A889-49CC-A1E7-29D05931A321}" srcOrd="0" destOrd="0" parTransId="{B36767FA-8F9F-4787-AC0E-E2E12A662466}" sibTransId="{8DD7EB14-F3D7-4D78-8C40-0E3AB2B85056}"/>
    <dgm:cxn modelId="{1E49B0EF-A8CE-4191-9E56-6E64F77FE067}" type="presOf" srcId="{53CCE59A-D08C-498A-B191-CF638990D0FA}" destId="{E7AD3F18-C7D4-4461-88BC-9AEDD20511F7}" srcOrd="1" destOrd="0" presId="urn:microsoft.com/office/officeart/2005/8/layout/process1"/>
    <dgm:cxn modelId="{BCD62FDF-F92D-4175-802B-3F3C0B27A0A4}" type="presParOf" srcId="{52A8A83D-2F19-48D9-AA6C-DB4B0985A865}" destId="{7855004D-0EFC-4A3C-8179-F7D6159BD576}" srcOrd="0" destOrd="0" presId="urn:microsoft.com/office/officeart/2005/8/layout/process1"/>
    <dgm:cxn modelId="{14766448-BC8E-4FFC-A49A-00E3BEAAA4DB}" type="presParOf" srcId="{52A8A83D-2F19-48D9-AA6C-DB4B0985A865}" destId="{5F350EA7-B8D1-4136-81CF-FFB8568DFAA6}" srcOrd="1" destOrd="0" presId="urn:microsoft.com/office/officeart/2005/8/layout/process1"/>
    <dgm:cxn modelId="{5DAFE23D-6DB1-4C93-8C19-1165491A8788}" type="presParOf" srcId="{5F350EA7-B8D1-4136-81CF-FFB8568DFAA6}" destId="{7B2A490D-4A24-48BE-80C1-08B59580A59B}" srcOrd="0" destOrd="0" presId="urn:microsoft.com/office/officeart/2005/8/layout/process1"/>
    <dgm:cxn modelId="{F155121F-09F0-46E2-B84B-5ACE7A53B3E0}" type="presParOf" srcId="{52A8A83D-2F19-48D9-AA6C-DB4B0985A865}" destId="{FA0E4591-E01C-4E0B-89AD-0A4A59530BF5}" srcOrd="2" destOrd="0" presId="urn:microsoft.com/office/officeart/2005/8/layout/process1"/>
    <dgm:cxn modelId="{46E7DA09-AD4D-4BCB-A601-E79AABC15D89}" type="presParOf" srcId="{52A8A83D-2F19-48D9-AA6C-DB4B0985A865}" destId="{9AA0EBC2-AC19-4596-9689-516CD302A237}" srcOrd="3" destOrd="0" presId="urn:microsoft.com/office/officeart/2005/8/layout/process1"/>
    <dgm:cxn modelId="{D4AED6B4-043F-4AB8-BC24-47EABA2EECA1}" type="presParOf" srcId="{9AA0EBC2-AC19-4596-9689-516CD302A237}" destId="{E7AD3F18-C7D4-4461-88BC-9AEDD20511F7}" srcOrd="0" destOrd="0" presId="urn:microsoft.com/office/officeart/2005/8/layout/process1"/>
    <dgm:cxn modelId="{D5DA41E0-65C9-40AB-B210-D3287B38BFAD}" type="presParOf" srcId="{52A8A83D-2F19-48D9-AA6C-DB4B0985A865}" destId="{0705D8FF-1D69-4A7C-9EFC-436D6FE22ECA}" srcOrd="4" destOrd="0" presId="urn:microsoft.com/office/officeart/2005/8/layout/process1"/>
    <dgm:cxn modelId="{47E7EE92-36F5-49BA-8DA1-5896BE44AB85}" type="presParOf" srcId="{52A8A83D-2F19-48D9-AA6C-DB4B0985A865}" destId="{6C850085-335F-470C-A1CB-BEFDD4ECA810}" srcOrd="5" destOrd="0" presId="urn:microsoft.com/office/officeart/2005/8/layout/process1"/>
    <dgm:cxn modelId="{225C78AD-3802-4039-8668-09A0DFBFB73E}" type="presParOf" srcId="{6C850085-335F-470C-A1CB-BEFDD4ECA810}" destId="{C22D6B79-7ED2-47E3-9B6D-BFEC371A5F8C}" srcOrd="0" destOrd="0" presId="urn:microsoft.com/office/officeart/2005/8/layout/process1"/>
    <dgm:cxn modelId="{0C76A841-DADF-4D1E-8AC9-A6DCCDDC6AAB}" type="presParOf" srcId="{52A8A83D-2F19-48D9-AA6C-DB4B0985A865}" destId="{170B7DE4-165E-4F08-B308-F4A92EFDADDD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D1F8CFB-5F00-418A-B183-2C0E546CEB11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4DD53152-C8C7-4AA6-9EA3-43A2E15E9BBE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FELTÉTELEK</a:t>
          </a:r>
        </a:p>
      </dgm:t>
    </dgm:pt>
    <dgm:pt modelId="{39F19DAB-45CD-47B0-BC24-132E9E36A649}" type="parTrans" cxnId="{613F5C2C-9CC3-454A-8CFB-232D52C1F78E}">
      <dgm:prSet/>
      <dgm:spPr/>
      <dgm:t>
        <a:bodyPr/>
        <a:lstStyle/>
        <a:p>
          <a:endParaRPr lang="hu-HU"/>
        </a:p>
      </dgm:t>
    </dgm:pt>
    <dgm:pt modelId="{A1A3410E-5BB5-4860-81D4-2939114E0462}" type="sibTrans" cxnId="{613F5C2C-9CC3-454A-8CFB-232D52C1F78E}">
      <dgm:prSet/>
      <dgm:spPr/>
      <dgm:t>
        <a:bodyPr/>
        <a:lstStyle/>
        <a:p>
          <a:endParaRPr lang="hu-HU"/>
        </a:p>
      </dgm:t>
    </dgm:pt>
    <dgm:pt modelId="{EB833DD9-C980-4558-8DDC-6B853389803F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Csak </a:t>
          </a:r>
          <a:r>
            <a:rPr lang="hu-H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kiskorú testvérét 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köteles tartani</a:t>
          </a:r>
        </a:p>
      </dgm:t>
    </dgm:pt>
    <dgm:pt modelId="{30B7B1BE-85CD-44DE-904B-39532A391089}" type="parTrans" cxnId="{3794DBD6-8011-4859-BCF4-A7BE543183E8}">
      <dgm:prSet/>
      <dgm:spPr/>
      <dgm:t>
        <a:bodyPr/>
        <a:lstStyle/>
        <a:p>
          <a:endParaRPr lang="hu-HU"/>
        </a:p>
      </dgm:t>
    </dgm:pt>
    <dgm:pt modelId="{43B01E3D-7A20-41D0-8347-C313F9CBB92A}" type="sibTrans" cxnId="{3794DBD6-8011-4859-BCF4-A7BE543183E8}">
      <dgm:prSet/>
      <dgm:spPr/>
      <dgm:t>
        <a:bodyPr/>
        <a:lstStyle/>
        <a:p>
          <a:endParaRPr lang="hu-HU"/>
        </a:p>
      </dgm:t>
    </dgm:pt>
    <dgm:pt modelId="{0F93AC32-76B7-486F-A6E2-5445A520B30E}">
      <dgm:prSet/>
      <dgm:spPr/>
      <dgm:t>
        <a:bodyPr/>
        <a:lstStyle/>
        <a:p>
          <a:pPr rtl="0"/>
          <a:r>
            <a:rPr lang="hu-H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Nincs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tartásra kötelezhető egyenesági rokon</a:t>
          </a:r>
        </a:p>
      </dgm:t>
    </dgm:pt>
    <dgm:pt modelId="{EB058ADF-7DC6-4854-8F0C-FBCF0CFB3C71}" type="parTrans" cxnId="{7B54ED23-8AB9-4F2D-BE61-E2A8DB194A25}">
      <dgm:prSet/>
      <dgm:spPr/>
      <dgm:t>
        <a:bodyPr/>
        <a:lstStyle/>
        <a:p>
          <a:endParaRPr lang="hu-HU"/>
        </a:p>
      </dgm:t>
    </dgm:pt>
    <dgm:pt modelId="{473E8156-D8B1-4612-B312-1C4441CC9754}" type="sibTrans" cxnId="{7B54ED23-8AB9-4F2D-BE61-E2A8DB194A25}">
      <dgm:prSet/>
      <dgm:spPr/>
      <dgm:t>
        <a:bodyPr/>
        <a:lstStyle/>
        <a:p>
          <a:endParaRPr lang="hu-HU"/>
        </a:p>
      </dgm:t>
    </dgm:pt>
    <dgm:pt modelId="{52372E4C-73C7-4AE0-B61B-4221D4A3ED5C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Saját maga, házastársa, élettársa, tartásra szoruló egyenesági rokonai szükséges tartásának </a:t>
          </a:r>
          <a:r>
            <a:rPr lang="hu-H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veszélyeztetése nélkül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képes tartani</a:t>
          </a:r>
        </a:p>
      </dgm:t>
    </dgm:pt>
    <dgm:pt modelId="{F9A12DD6-9F7A-4C74-AF84-9D5DFBD07693}" type="parTrans" cxnId="{53181B24-6B43-4047-B14A-F2D12551D311}">
      <dgm:prSet/>
      <dgm:spPr/>
      <dgm:t>
        <a:bodyPr/>
        <a:lstStyle/>
        <a:p>
          <a:endParaRPr lang="hu-HU"/>
        </a:p>
      </dgm:t>
    </dgm:pt>
    <dgm:pt modelId="{29BD0B1E-8F60-41F1-BEE3-B1B9A039FB8D}" type="sibTrans" cxnId="{53181B24-6B43-4047-B14A-F2D12551D311}">
      <dgm:prSet/>
      <dgm:spPr/>
      <dgm:t>
        <a:bodyPr/>
        <a:lstStyle/>
        <a:p>
          <a:endParaRPr lang="hu-HU"/>
        </a:p>
      </dgm:t>
    </dgm:pt>
    <dgm:pt modelId="{7B3CEA82-5752-4100-85A9-3BC2E0E13DEB}" type="pres">
      <dgm:prSet presAssocID="{5D1F8CFB-5F00-418A-B183-2C0E546CEB11}" presName="Name0" presStyleCnt="0">
        <dgm:presLayoutVars>
          <dgm:dir/>
          <dgm:animLvl val="lvl"/>
          <dgm:resizeHandles val="exact"/>
        </dgm:presLayoutVars>
      </dgm:prSet>
      <dgm:spPr/>
    </dgm:pt>
    <dgm:pt modelId="{0EDE39BB-DE18-4571-9727-27224BA5EFCC}" type="pres">
      <dgm:prSet presAssocID="{4DD53152-C8C7-4AA6-9EA3-43A2E15E9BBE}" presName="linNode" presStyleCnt="0"/>
      <dgm:spPr/>
    </dgm:pt>
    <dgm:pt modelId="{C42D9611-46D3-4DFA-82A8-F99E182F1757}" type="pres">
      <dgm:prSet presAssocID="{4DD53152-C8C7-4AA6-9EA3-43A2E15E9BBE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F9D35FA0-5ADC-4985-B7C5-CE17214655B9}" type="pres">
      <dgm:prSet presAssocID="{4DD53152-C8C7-4AA6-9EA3-43A2E15E9BBE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E9BFB04-D6CF-4442-8D71-9BEF569B591F}" type="presOf" srcId="{EB833DD9-C980-4558-8DDC-6B853389803F}" destId="{F9D35FA0-5ADC-4985-B7C5-CE17214655B9}" srcOrd="0" destOrd="0" presId="urn:microsoft.com/office/officeart/2005/8/layout/vList5"/>
    <dgm:cxn modelId="{7B54ED23-8AB9-4F2D-BE61-E2A8DB194A25}" srcId="{4DD53152-C8C7-4AA6-9EA3-43A2E15E9BBE}" destId="{0F93AC32-76B7-486F-A6E2-5445A520B30E}" srcOrd="1" destOrd="0" parTransId="{EB058ADF-7DC6-4854-8F0C-FBCF0CFB3C71}" sibTransId="{473E8156-D8B1-4612-B312-1C4441CC9754}"/>
    <dgm:cxn modelId="{53181B24-6B43-4047-B14A-F2D12551D311}" srcId="{4DD53152-C8C7-4AA6-9EA3-43A2E15E9BBE}" destId="{52372E4C-73C7-4AE0-B61B-4221D4A3ED5C}" srcOrd="2" destOrd="0" parTransId="{F9A12DD6-9F7A-4C74-AF84-9D5DFBD07693}" sibTransId="{29BD0B1E-8F60-41F1-BEE3-B1B9A039FB8D}"/>
    <dgm:cxn modelId="{613F5C2C-9CC3-454A-8CFB-232D52C1F78E}" srcId="{5D1F8CFB-5F00-418A-B183-2C0E546CEB11}" destId="{4DD53152-C8C7-4AA6-9EA3-43A2E15E9BBE}" srcOrd="0" destOrd="0" parTransId="{39F19DAB-45CD-47B0-BC24-132E9E36A649}" sibTransId="{A1A3410E-5BB5-4860-81D4-2939114E0462}"/>
    <dgm:cxn modelId="{AE699249-234D-4054-8D22-419BE1F53CDF}" type="presOf" srcId="{5D1F8CFB-5F00-418A-B183-2C0E546CEB11}" destId="{7B3CEA82-5752-4100-85A9-3BC2E0E13DEB}" srcOrd="0" destOrd="0" presId="urn:microsoft.com/office/officeart/2005/8/layout/vList5"/>
    <dgm:cxn modelId="{4C38AA6E-82A8-4EB3-898F-A58540810977}" type="presOf" srcId="{0F93AC32-76B7-486F-A6E2-5445A520B30E}" destId="{F9D35FA0-5ADC-4985-B7C5-CE17214655B9}" srcOrd="0" destOrd="1" presId="urn:microsoft.com/office/officeart/2005/8/layout/vList5"/>
    <dgm:cxn modelId="{ED064E59-535B-419A-8B43-3DC15F3A8C78}" type="presOf" srcId="{4DD53152-C8C7-4AA6-9EA3-43A2E15E9BBE}" destId="{C42D9611-46D3-4DFA-82A8-F99E182F1757}" srcOrd="0" destOrd="0" presId="urn:microsoft.com/office/officeart/2005/8/layout/vList5"/>
    <dgm:cxn modelId="{2D9109B5-A628-485A-A0B1-666E07D96EE7}" type="presOf" srcId="{52372E4C-73C7-4AE0-B61B-4221D4A3ED5C}" destId="{F9D35FA0-5ADC-4985-B7C5-CE17214655B9}" srcOrd="0" destOrd="2" presId="urn:microsoft.com/office/officeart/2005/8/layout/vList5"/>
    <dgm:cxn modelId="{3794DBD6-8011-4859-BCF4-A7BE543183E8}" srcId="{4DD53152-C8C7-4AA6-9EA3-43A2E15E9BBE}" destId="{EB833DD9-C980-4558-8DDC-6B853389803F}" srcOrd="0" destOrd="0" parTransId="{30B7B1BE-85CD-44DE-904B-39532A391089}" sibTransId="{43B01E3D-7A20-41D0-8347-C313F9CBB92A}"/>
    <dgm:cxn modelId="{AF6F7438-7BF2-409A-A6E1-6EA0056053D7}" type="presParOf" srcId="{7B3CEA82-5752-4100-85A9-3BC2E0E13DEB}" destId="{0EDE39BB-DE18-4571-9727-27224BA5EFCC}" srcOrd="0" destOrd="0" presId="urn:microsoft.com/office/officeart/2005/8/layout/vList5"/>
    <dgm:cxn modelId="{BBF662CB-C5A5-45AB-826C-2C37FDEE1039}" type="presParOf" srcId="{0EDE39BB-DE18-4571-9727-27224BA5EFCC}" destId="{C42D9611-46D3-4DFA-82A8-F99E182F1757}" srcOrd="0" destOrd="0" presId="urn:microsoft.com/office/officeart/2005/8/layout/vList5"/>
    <dgm:cxn modelId="{1DE5FA79-F519-4AD1-87D1-C9A6B9FD7A8E}" type="presParOf" srcId="{0EDE39BB-DE18-4571-9727-27224BA5EFCC}" destId="{F9D35FA0-5ADC-4985-B7C5-CE17214655B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52C7A8F-6CE3-4A55-87A9-B283B8DDE6C7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hu-HU"/>
        </a:p>
      </dgm:t>
    </dgm:pt>
    <dgm:pt modelId="{E7A04741-A0A5-4CD3-A93C-BEE15974AD60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MOSTOHASZÜLŐ </a:t>
          </a:r>
        </a:p>
      </dgm:t>
    </dgm:pt>
    <dgm:pt modelId="{3430B5C8-2975-4098-A294-166B3F5BD328}" type="parTrans" cxnId="{AA75D81F-C404-44EC-A858-62D51EF7731E}">
      <dgm:prSet/>
      <dgm:spPr/>
      <dgm:t>
        <a:bodyPr/>
        <a:lstStyle/>
        <a:p>
          <a:endParaRPr lang="hu-HU"/>
        </a:p>
      </dgm:t>
    </dgm:pt>
    <dgm:pt modelId="{B40CFB45-3E39-438D-9994-33508633FEFC}" type="sibTrans" cxnId="{AA75D81F-C404-44EC-A858-62D51EF7731E}">
      <dgm:prSet/>
      <dgm:spPr/>
      <dgm:t>
        <a:bodyPr/>
        <a:lstStyle/>
        <a:p>
          <a:endParaRPr lang="hu-HU"/>
        </a:p>
      </dgm:t>
    </dgm:pt>
    <dgm:pt modelId="{5447B115-2D6C-45A9-9ABC-C880077D2ED9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Köteles eltartani a </a:t>
          </a:r>
          <a:r>
            <a:rPr lang="hu-H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vele egy háztartásban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élő</a:t>
          </a:r>
        </a:p>
      </dgm:t>
    </dgm:pt>
    <dgm:pt modelId="{AAACF596-9C11-4D57-81ED-8638311DD8C3}" type="parTrans" cxnId="{DB91C40B-B418-4A7F-8FAE-415A9304E59F}">
      <dgm:prSet/>
      <dgm:spPr/>
      <dgm:t>
        <a:bodyPr/>
        <a:lstStyle/>
        <a:p>
          <a:endParaRPr lang="hu-HU"/>
        </a:p>
      </dgm:t>
    </dgm:pt>
    <dgm:pt modelId="{5FBB83BD-9670-427C-A293-CA97B4DE2F0A}" type="sibTrans" cxnId="{DB91C40B-B418-4A7F-8FAE-415A9304E59F}">
      <dgm:prSet/>
      <dgm:spPr/>
      <dgm:t>
        <a:bodyPr/>
        <a:lstStyle/>
        <a:p>
          <a:endParaRPr lang="hu-HU"/>
        </a:p>
      </dgm:t>
    </dgm:pt>
    <dgm:pt modelId="{3E1F856A-37F0-4CF5-93B6-9007CF108F7C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Olyan </a:t>
          </a:r>
          <a:r>
            <a:rPr lang="hu-H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kiskorút</a:t>
          </a:r>
        </a:p>
      </dgm:t>
    </dgm:pt>
    <dgm:pt modelId="{6D4058B6-56AA-467C-AC7A-61D9864602AD}" type="parTrans" cxnId="{B3EA9A78-E466-4866-8C3F-B25FDE582145}">
      <dgm:prSet/>
      <dgm:spPr/>
      <dgm:t>
        <a:bodyPr/>
        <a:lstStyle/>
        <a:p>
          <a:endParaRPr lang="hu-HU"/>
        </a:p>
      </dgm:t>
    </dgm:pt>
    <dgm:pt modelId="{98DB997A-654B-4BC8-98A1-03DA90DEBD3C}" type="sibTrans" cxnId="{B3EA9A78-E466-4866-8C3F-B25FDE582145}">
      <dgm:prSet/>
      <dgm:spPr/>
      <dgm:t>
        <a:bodyPr/>
        <a:lstStyle/>
        <a:p>
          <a:endParaRPr lang="hu-HU"/>
        </a:p>
      </dgm:t>
    </dgm:pt>
    <dgm:pt modelId="{68181371-EA6F-4E15-A682-FB938195EDBE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Akit a </a:t>
          </a:r>
          <a:r>
            <a:rPr lang="hu-H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beleegyezésével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hoztak a háztartásba</a:t>
          </a:r>
        </a:p>
      </dgm:t>
    </dgm:pt>
    <dgm:pt modelId="{F22C5390-0BF2-42CB-BC84-E254D6191896}" type="parTrans" cxnId="{7A6DCD18-8723-4E4E-B86A-9F28C30C7506}">
      <dgm:prSet/>
      <dgm:spPr/>
      <dgm:t>
        <a:bodyPr/>
        <a:lstStyle/>
        <a:p>
          <a:endParaRPr lang="hu-HU"/>
        </a:p>
      </dgm:t>
    </dgm:pt>
    <dgm:pt modelId="{B48D9454-C802-4F3F-AC4E-6C09AEEB411A}" type="sibTrans" cxnId="{7A6DCD18-8723-4E4E-B86A-9F28C30C7506}">
      <dgm:prSet/>
      <dgm:spPr/>
      <dgm:t>
        <a:bodyPr/>
        <a:lstStyle/>
        <a:p>
          <a:endParaRPr lang="hu-HU"/>
        </a:p>
      </dgm:t>
    </dgm:pt>
    <dgm:pt modelId="{07A6D15B-13AE-48F8-ADCB-3099E569C8D3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MOSTOHAGYERMEK</a:t>
          </a:r>
        </a:p>
      </dgm:t>
    </dgm:pt>
    <dgm:pt modelId="{B2E19EB4-D869-4231-A301-F8CECD08461A}" type="parTrans" cxnId="{98C068BE-8537-45A3-8B7C-DD6BB355571C}">
      <dgm:prSet/>
      <dgm:spPr/>
      <dgm:t>
        <a:bodyPr/>
        <a:lstStyle/>
        <a:p>
          <a:endParaRPr lang="hu-HU"/>
        </a:p>
      </dgm:t>
    </dgm:pt>
    <dgm:pt modelId="{115D84CF-C8B9-4FD8-B7BB-89057B869E3F}" type="sibTrans" cxnId="{98C068BE-8537-45A3-8B7C-DD6BB355571C}">
      <dgm:prSet/>
      <dgm:spPr/>
      <dgm:t>
        <a:bodyPr/>
        <a:lstStyle/>
        <a:p>
          <a:endParaRPr lang="hu-HU"/>
        </a:p>
      </dgm:t>
    </dgm:pt>
    <dgm:pt modelId="{A7FE4E3F-E372-4E3B-AB8C-1643695612D3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 a mostohaszülő az ő eltartásáról </a:t>
          </a:r>
          <a:r>
            <a:rPr lang="hu-H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hosszabb ideig gondoskodott</a:t>
          </a:r>
        </a:p>
      </dgm:t>
    </dgm:pt>
    <dgm:pt modelId="{7206EF9A-BD03-4AFA-AD38-4D1546FFD725}" type="parTrans" cxnId="{56F7F7F3-362F-4B1B-8B1D-0C435692DDE5}">
      <dgm:prSet/>
      <dgm:spPr/>
      <dgm:t>
        <a:bodyPr/>
        <a:lstStyle/>
        <a:p>
          <a:endParaRPr lang="hu-HU"/>
        </a:p>
      </dgm:t>
    </dgm:pt>
    <dgm:pt modelId="{162E6127-B809-4C2C-9C75-72C461DBD7C4}" type="sibTrans" cxnId="{56F7F7F3-362F-4B1B-8B1D-0C435692DDE5}">
      <dgm:prSet/>
      <dgm:spPr/>
      <dgm:t>
        <a:bodyPr/>
        <a:lstStyle/>
        <a:p>
          <a:endParaRPr lang="hu-HU"/>
        </a:p>
      </dgm:t>
    </dgm:pt>
    <dgm:pt modelId="{B2664B37-776A-4D89-A5CD-FC7F2F0E0E93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NEVELT GYERMEK</a:t>
          </a:r>
        </a:p>
      </dgm:t>
    </dgm:pt>
    <dgm:pt modelId="{CB76D810-FF07-4188-A46D-F2C56D79312D}" type="parTrans" cxnId="{D002EFAC-79A9-420E-8EC3-42B5BD6E10E9}">
      <dgm:prSet/>
      <dgm:spPr/>
      <dgm:t>
        <a:bodyPr/>
        <a:lstStyle/>
        <a:p>
          <a:endParaRPr lang="hu-HU"/>
        </a:p>
      </dgm:t>
    </dgm:pt>
    <dgm:pt modelId="{379571B5-8C73-4F50-B918-5B78D0ED55B4}" type="sibTrans" cxnId="{D002EFAC-79A9-420E-8EC3-42B5BD6E10E9}">
      <dgm:prSet/>
      <dgm:spPr/>
      <dgm:t>
        <a:bodyPr/>
        <a:lstStyle/>
        <a:p>
          <a:endParaRPr lang="hu-HU"/>
        </a:p>
      </dgm:t>
    </dgm:pt>
    <dgm:pt modelId="{DFA6A72E-0385-4E42-A4C4-A8E0307003B8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Nevelt gyermek is köteles a nevelőszülőt, ha az </a:t>
          </a:r>
          <a:r>
            <a:rPr lang="hu-H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hosszabb időn át saját háztartásában </a:t>
          </a:r>
          <a:r>
            <a:rPr lang="hu-H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ellenszolgáltatás nélkül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gondoskodott róla </a:t>
          </a:r>
          <a:r>
            <a:rPr lang="hu-H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ÉS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nem vérszerinti, mostoha vagy örökbefogadó szülő</a:t>
          </a:r>
        </a:p>
      </dgm:t>
    </dgm:pt>
    <dgm:pt modelId="{BB194AF4-669D-40E6-AE23-EBBA12C1D4D7}" type="parTrans" cxnId="{64967CF6-902D-4AFE-AFD7-1509F3E547A8}">
      <dgm:prSet/>
      <dgm:spPr/>
      <dgm:t>
        <a:bodyPr/>
        <a:lstStyle/>
        <a:p>
          <a:endParaRPr lang="hu-HU"/>
        </a:p>
      </dgm:t>
    </dgm:pt>
    <dgm:pt modelId="{43D61821-2B91-4109-9271-09BED8F77820}" type="sibTrans" cxnId="{64967CF6-902D-4AFE-AFD7-1509F3E547A8}">
      <dgm:prSet/>
      <dgm:spPr/>
      <dgm:t>
        <a:bodyPr/>
        <a:lstStyle/>
        <a:p>
          <a:endParaRPr lang="hu-HU"/>
        </a:p>
      </dgm:t>
    </dgm:pt>
    <dgm:pt modelId="{F87842D8-5735-42FF-880E-291B07F21493}" type="pres">
      <dgm:prSet presAssocID="{E52C7A8F-6CE3-4A55-87A9-B283B8DDE6C7}" presName="Name0" presStyleCnt="0">
        <dgm:presLayoutVars>
          <dgm:dir/>
          <dgm:animLvl val="lvl"/>
          <dgm:resizeHandles val="exact"/>
        </dgm:presLayoutVars>
      </dgm:prSet>
      <dgm:spPr/>
    </dgm:pt>
    <dgm:pt modelId="{FD763B9E-EA94-43E9-8839-EED17657C302}" type="pres">
      <dgm:prSet presAssocID="{E7A04741-A0A5-4CD3-A93C-BEE15974AD60}" presName="linNode" presStyleCnt="0"/>
      <dgm:spPr/>
    </dgm:pt>
    <dgm:pt modelId="{62C15B28-F337-445C-9021-D0F45C5D6A79}" type="pres">
      <dgm:prSet presAssocID="{E7A04741-A0A5-4CD3-A93C-BEE15974AD6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2372080A-330E-4AF1-9C65-2DF9F0D2CC8F}" type="pres">
      <dgm:prSet presAssocID="{E7A04741-A0A5-4CD3-A93C-BEE15974AD60}" presName="descendantText" presStyleLbl="alignAccFollowNode1" presStyleIdx="0" presStyleCnt="3">
        <dgm:presLayoutVars>
          <dgm:bulletEnabled val="1"/>
        </dgm:presLayoutVars>
      </dgm:prSet>
      <dgm:spPr/>
    </dgm:pt>
    <dgm:pt modelId="{B80199D4-720A-4B5E-A6D9-8030C554563A}" type="pres">
      <dgm:prSet presAssocID="{B40CFB45-3E39-438D-9994-33508633FEFC}" presName="sp" presStyleCnt="0"/>
      <dgm:spPr/>
    </dgm:pt>
    <dgm:pt modelId="{89DE0B8D-A6C0-4FB6-9A0B-45AF3B630E83}" type="pres">
      <dgm:prSet presAssocID="{07A6D15B-13AE-48F8-ADCB-3099E569C8D3}" presName="linNode" presStyleCnt="0"/>
      <dgm:spPr/>
    </dgm:pt>
    <dgm:pt modelId="{EC18B217-D18E-4EF9-B863-79A351024EBB}" type="pres">
      <dgm:prSet presAssocID="{07A6D15B-13AE-48F8-ADCB-3099E569C8D3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D3BB790-85BB-4FBE-B202-20376BDE71B0}" type="pres">
      <dgm:prSet presAssocID="{07A6D15B-13AE-48F8-ADCB-3099E569C8D3}" presName="descendantText" presStyleLbl="alignAccFollowNode1" presStyleIdx="1" presStyleCnt="3">
        <dgm:presLayoutVars>
          <dgm:bulletEnabled val="1"/>
        </dgm:presLayoutVars>
      </dgm:prSet>
      <dgm:spPr/>
    </dgm:pt>
    <dgm:pt modelId="{F5C5EE5E-A7D6-41D6-BFAD-BF06539CD5F1}" type="pres">
      <dgm:prSet presAssocID="{115D84CF-C8B9-4FD8-B7BB-89057B869E3F}" presName="sp" presStyleCnt="0"/>
      <dgm:spPr/>
    </dgm:pt>
    <dgm:pt modelId="{58F35656-E171-4D19-B9D5-C34DF7CDAE58}" type="pres">
      <dgm:prSet presAssocID="{B2664B37-776A-4D89-A5CD-FC7F2F0E0E93}" presName="linNode" presStyleCnt="0"/>
      <dgm:spPr/>
    </dgm:pt>
    <dgm:pt modelId="{C148AB3C-F385-4B75-96CF-8E4BEAAF1D84}" type="pres">
      <dgm:prSet presAssocID="{B2664B37-776A-4D89-A5CD-FC7F2F0E0E93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CD412F6-0227-40E7-99CC-5EF5038D48F6}" type="pres">
      <dgm:prSet presAssocID="{B2664B37-776A-4D89-A5CD-FC7F2F0E0E93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DB91C40B-B418-4A7F-8FAE-415A9304E59F}" srcId="{E7A04741-A0A5-4CD3-A93C-BEE15974AD60}" destId="{5447B115-2D6C-45A9-9ABC-C880077D2ED9}" srcOrd="0" destOrd="0" parTransId="{AAACF596-9C11-4D57-81ED-8638311DD8C3}" sibTransId="{5FBB83BD-9670-427C-A293-CA97B4DE2F0A}"/>
    <dgm:cxn modelId="{A3D8D90B-DA81-4ADA-852D-9E3CC9243C8F}" type="presOf" srcId="{DFA6A72E-0385-4E42-A4C4-A8E0307003B8}" destId="{FCD412F6-0227-40E7-99CC-5EF5038D48F6}" srcOrd="0" destOrd="0" presId="urn:microsoft.com/office/officeart/2005/8/layout/vList5"/>
    <dgm:cxn modelId="{4B1AC615-1C68-4CDC-B028-73E6361D5D03}" type="presOf" srcId="{E7A04741-A0A5-4CD3-A93C-BEE15974AD60}" destId="{62C15B28-F337-445C-9021-D0F45C5D6A79}" srcOrd="0" destOrd="0" presId="urn:microsoft.com/office/officeart/2005/8/layout/vList5"/>
    <dgm:cxn modelId="{7A6DCD18-8723-4E4E-B86A-9F28C30C7506}" srcId="{E7A04741-A0A5-4CD3-A93C-BEE15974AD60}" destId="{68181371-EA6F-4E15-A682-FB938195EDBE}" srcOrd="2" destOrd="0" parTransId="{F22C5390-0BF2-42CB-BC84-E254D6191896}" sibTransId="{B48D9454-C802-4F3F-AC4E-6C09AEEB411A}"/>
    <dgm:cxn modelId="{AA75D81F-C404-44EC-A858-62D51EF7731E}" srcId="{E52C7A8F-6CE3-4A55-87A9-B283B8DDE6C7}" destId="{E7A04741-A0A5-4CD3-A93C-BEE15974AD60}" srcOrd="0" destOrd="0" parTransId="{3430B5C8-2975-4098-A294-166B3F5BD328}" sibTransId="{B40CFB45-3E39-438D-9994-33508633FEFC}"/>
    <dgm:cxn modelId="{1AE35E29-A41F-4F24-A166-479D57E9670A}" type="presOf" srcId="{3E1F856A-37F0-4CF5-93B6-9007CF108F7C}" destId="{2372080A-330E-4AF1-9C65-2DF9F0D2CC8F}" srcOrd="0" destOrd="1" presId="urn:microsoft.com/office/officeart/2005/8/layout/vList5"/>
    <dgm:cxn modelId="{9DDFBA43-7650-42B6-B1AA-B93125DF02B1}" type="presOf" srcId="{5447B115-2D6C-45A9-9ABC-C880077D2ED9}" destId="{2372080A-330E-4AF1-9C65-2DF9F0D2CC8F}" srcOrd="0" destOrd="0" presId="urn:microsoft.com/office/officeart/2005/8/layout/vList5"/>
    <dgm:cxn modelId="{CCC21B47-3C8A-4BA7-BC42-F1FC0624A6FC}" type="presOf" srcId="{E52C7A8F-6CE3-4A55-87A9-B283B8DDE6C7}" destId="{F87842D8-5735-42FF-880E-291B07F21493}" srcOrd="0" destOrd="0" presId="urn:microsoft.com/office/officeart/2005/8/layout/vList5"/>
    <dgm:cxn modelId="{DC192978-2957-4F80-A291-983EEB403A37}" type="presOf" srcId="{68181371-EA6F-4E15-A682-FB938195EDBE}" destId="{2372080A-330E-4AF1-9C65-2DF9F0D2CC8F}" srcOrd="0" destOrd="2" presId="urn:microsoft.com/office/officeart/2005/8/layout/vList5"/>
    <dgm:cxn modelId="{B3EA9A78-E466-4866-8C3F-B25FDE582145}" srcId="{E7A04741-A0A5-4CD3-A93C-BEE15974AD60}" destId="{3E1F856A-37F0-4CF5-93B6-9007CF108F7C}" srcOrd="1" destOrd="0" parTransId="{6D4058B6-56AA-467C-AC7A-61D9864602AD}" sibTransId="{98DB997A-654B-4BC8-98A1-03DA90DEBD3C}"/>
    <dgm:cxn modelId="{D002EFAC-79A9-420E-8EC3-42B5BD6E10E9}" srcId="{E52C7A8F-6CE3-4A55-87A9-B283B8DDE6C7}" destId="{B2664B37-776A-4D89-A5CD-FC7F2F0E0E93}" srcOrd="2" destOrd="0" parTransId="{CB76D810-FF07-4188-A46D-F2C56D79312D}" sibTransId="{379571B5-8C73-4F50-B918-5B78D0ED55B4}"/>
    <dgm:cxn modelId="{98C068BE-8537-45A3-8B7C-DD6BB355571C}" srcId="{E52C7A8F-6CE3-4A55-87A9-B283B8DDE6C7}" destId="{07A6D15B-13AE-48F8-ADCB-3099E569C8D3}" srcOrd="1" destOrd="0" parTransId="{B2E19EB4-D869-4231-A301-F8CECD08461A}" sibTransId="{115D84CF-C8B9-4FD8-B7BB-89057B869E3F}"/>
    <dgm:cxn modelId="{7B9438D9-36BC-4572-A8EC-5608FBA5B853}" type="presOf" srcId="{A7FE4E3F-E372-4E3B-AB8C-1643695612D3}" destId="{6D3BB790-85BB-4FBE-B202-20376BDE71B0}" srcOrd="0" destOrd="0" presId="urn:microsoft.com/office/officeart/2005/8/layout/vList5"/>
    <dgm:cxn modelId="{930355E5-C1BC-4EC0-A33F-47A28CBA91B0}" type="presOf" srcId="{B2664B37-776A-4D89-A5CD-FC7F2F0E0E93}" destId="{C148AB3C-F385-4B75-96CF-8E4BEAAF1D84}" srcOrd="0" destOrd="0" presId="urn:microsoft.com/office/officeart/2005/8/layout/vList5"/>
    <dgm:cxn modelId="{56F7F7F3-362F-4B1B-8B1D-0C435692DDE5}" srcId="{07A6D15B-13AE-48F8-ADCB-3099E569C8D3}" destId="{A7FE4E3F-E372-4E3B-AB8C-1643695612D3}" srcOrd="0" destOrd="0" parTransId="{7206EF9A-BD03-4AFA-AD38-4D1546FFD725}" sibTransId="{162E6127-B809-4C2C-9C75-72C461DBD7C4}"/>
    <dgm:cxn modelId="{64967CF6-902D-4AFE-AFD7-1509F3E547A8}" srcId="{B2664B37-776A-4D89-A5CD-FC7F2F0E0E93}" destId="{DFA6A72E-0385-4E42-A4C4-A8E0307003B8}" srcOrd="0" destOrd="0" parTransId="{BB194AF4-669D-40E6-AE23-EBBA12C1D4D7}" sibTransId="{43D61821-2B91-4109-9271-09BED8F77820}"/>
    <dgm:cxn modelId="{8729D4FD-8904-41E4-8B7A-89736773D170}" type="presOf" srcId="{07A6D15B-13AE-48F8-ADCB-3099E569C8D3}" destId="{EC18B217-D18E-4EF9-B863-79A351024EBB}" srcOrd="0" destOrd="0" presId="urn:microsoft.com/office/officeart/2005/8/layout/vList5"/>
    <dgm:cxn modelId="{957ED212-728F-4944-B042-FAD6170C800D}" type="presParOf" srcId="{F87842D8-5735-42FF-880E-291B07F21493}" destId="{FD763B9E-EA94-43E9-8839-EED17657C302}" srcOrd="0" destOrd="0" presId="urn:microsoft.com/office/officeart/2005/8/layout/vList5"/>
    <dgm:cxn modelId="{B9DE90B7-AF54-4148-BBFE-D6520E1371FF}" type="presParOf" srcId="{FD763B9E-EA94-43E9-8839-EED17657C302}" destId="{62C15B28-F337-445C-9021-D0F45C5D6A79}" srcOrd="0" destOrd="0" presId="urn:microsoft.com/office/officeart/2005/8/layout/vList5"/>
    <dgm:cxn modelId="{35604C88-EE2A-4A32-8AB9-0CBBB872D6BD}" type="presParOf" srcId="{FD763B9E-EA94-43E9-8839-EED17657C302}" destId="{2372080A-330E-4AF1-9C65-2DF9F0D2CC8F}" srcOrd="1" destOrd="0" presId="urn:microsoft.com/office/officeart/2005/8/layout/vList5"/>
    <dgm:cxn modelId="{75D7FF2B-F029-40FD-8D46-0A4D4C419A26}" type="presParOf" srcId="{F87842D8-5735-42FF-880E-291B07F21493}" destId="{B80199D4-720A-4B5E-A6D9-8030C554563A}" srcOrd="1" destOrd="0" presId="urn:microsoft.com/office/officeart/2005/8/layout/vList5"/>
    <dgm:cxn modelId="{3ED74FFC-239F-4AEC-884E-56CD601CF679}" type="presParOf" srcId="{F87842D8-5735-42FF-880E-291B07F21493}" destId="{89DE0B8D-A6C0-4FB6-9A0B-45AF3B630E83}" srcOrd="2" destOrd="0" presId="urn:microsoft.com/office/officeart/2005/8/layout/vList5"/>
    <dgm:cxn modelId="{76723ADA-F47D-4884-AD56-291974F81FEB}" type="presParOf" srcId="{89DE0B8D-A6C0-4FB6-9A0B-45AF3B630E83}" destId="{EC18B217-D18E-4EF9-B863-79A351024EBB}" srcOrd="0" destOrd="0" presId="urn:microsoft.com/office/officeart/2005/8/layout/vList5"/>
    <dgm:cxn modelId="{4104697B-B649-4417-AE91-3F29D7C9C809}" type="presParOf" srcId="{89DE0B8D-A6C0-4FB6-9A0B-45AF3B630E83}" destId="{6D3BB790-85BB-4FBE-B202-20376BDE71B0}" srcOrd="1" destOrd="0" presId="urn:microsoft.com/office/officeart/2005/8/layout/vList5"/>
    <dgm:cxn modelId="{67EA4982-EA30-486F-B2B4-B21F6CA45F61}" type="presParOf" srcId="{F87842D8-5735-42FF-880E-291B07F21493}" destId="{F5C5EE5E-A7D6-41D6-BFAD-BF06539CD5F1}" srcOrd="3" destOrd="0" presId="urn:microsoft.com/office/officeart/2005/8/layout/vList5"/>
    <dgm:cxn modelId="{C53F0C20-8775-4515-A915-6560C595EBAD}" type="presParOf" srcId="{F87842D8-5735-42FF-880E-291B07F21493}" destId="{58F35656-E171-4D19-B9D5-C34DF7CDAE58}" srcOrd="4" destOrd="0" presId="urn:microsoft.com/office/officeart/2005/8/layout/vList5"/>
    <dgm:cxn modelId="{93924502-13AF-4E58-A59D-217BD10E3621}" type="presParOf" srcId="{58F35656-E171-4D19-B9D5-C34DF7CDAE58}" destId="{C148AB3C-F385-4B75-96CF-8E4BEAAF1D84}" srcOrd="0" destOrd="0" presId="urn:microsoft.com/office/officeart/2005/8/layout/vList5"/>
    <dgm:cxn modelId="{0F52E695-9290-433F-A56E-8197B471A179}" type="presParOf" srcId="{58F35656-E171-4D19-B9D5-C34DF7CDAE58}" destId="{FCD412F6-0227-40E7-99CC-5EF5038D48F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70AFC66-A675-4644-A568-530C046DF1F5}" type="doc">
      <dgm:prSet loTypeId="urn:microsoft.com/office/officeart/2005/8/layout/process1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hu-HU"/>
        </a:p>
      </dgm:t>
    </dgm:pt>
    <dgm:pt modelId="{4C40D0A4-F955-4B8B-9CA2-14F2B7DFBD6C}">
      <dgm:prSet/>
      <dgm:spPr/>
      <dgm:t>
        <a:bodyPr/>
        <a:lstStyle/>
        <a:p>
          <a:pPr rtl="0"/>
          <a:r>
            <a:rPr lang="hu-HU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Kiskorú gyermek</a:t>
          </a:r>
        </a:p>
      </dgm:t>
    </dgm:pt>
    <dgm:pt modelId="{1A191140-EC05-42B5-945E-896E2CFA2D5B}" type="parTrans" cxnId="{FCF1C0FF-726D-413C-BB10-F23463289F02}">
      <dgm:prSet/>
      <dgm:spPr/>
      <dgm:t>
        <a:bodyPr/>
        <a:lstStyle/>
        <a:p>
          <a:endParaRPr lang="hu-HU"/>
        </a:p>
      </dgm:t>
    </dgm:pt>
    <dgm:pt modelId="{3B3E9BDF-ADCE-4D4B-9607-799623B68EF5}" type="sibTrans" cxnId="{FCF1C0FF-726D-413C-BB10-F23463289F02}">
      <dgm:prSet/>
      <dgm:spPr/>
      <dgm:t>
        <a:bodyPr/>
        <a:lstStyle/>
        <a:p>
          <a:endParaRPr lang="hu-HU"/>
        </a:p>
      </dgm:t>
    </dgm:pt>
    <dgm:pt modelId="{9F3CB69E-18CB-4EC8-AB33-4043EEB38A98}">
      <dgm:prSet/>
      <dgm:spPr/>
      <dgm:t>
        <a:bodyPr/>
        <a:lstStyle/>
        <a:p>
          <a:pPr rtl="0"/>
          <a:r>
            <a:rPr lang="hu-HU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Nagykorú gyermek</a:t>
          </a:r>
        </a:p>
      </dgm:t>
    </dgm:pt>
    <dgm:pt modelId="{B237834D-1473-430E-8754-558037C41D0A}" type="parTrans" cxnId="{6609C6E5-EE83-4FAB-9DA3-A48BB72AF539}">
      <dgm:prSet/>
      <dgm:spPr/>
      <dgm:t>
        <a:bodyPr/>
        <a:lstStyle/>
        <a:p>
          <a:endParaRPr lang="hu-HU"/>
        </a:p>
      </dgm:t>
    </dgm:pt>
    <dgm:pt modelId="{D146D703-395F-4D0B-95AB-501CB087B639}" type="sibTrans" cxnId="{6609C6E5-EE83-4FAB-9DA3-A48BB72AF539}">
      <dgm:prSet/>
      <dgm:spPr/>
      <dgm:t>
        <a:bodyPr/>
        <a:lstStyle/>
        <a:p>
          <a:endParaRPr lang="hu-HU"/>
        </a:p>
      </dgm:t>
    </dgm:pt>
    <dgm:pt modelId="{7E12ECA9-F5B8-4936-952C-57014A318055}">
      <dgm:prSet/>
      <dgm:spPr/>
      <dgm:t>
        <a:bodyPr/>
        <a:lstStyle/>
        <a:p>
          <a:pPr rtl="0"/>
          <a:r>
            <a:rPr lang="hu-H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 Házastárs, volt házastárs, volt élettárs</a:t>
          </a:r>
        </a:p>
      </dgm:t>
    </dgm:pt>
    <dgm:pt modelId="{EE059B66-B4F5-4329-AF0C-E7596D44950A}" type="parTrans" cxnId="{93FAC1B9-EE23-4BD6-97BA-BCECD37D31C4}">
      <dgm:prSet/>
      <dgm:spPr/>
      <dgm:t>
        <a:bodyPr/>
        <a:lstStyle/>
        <a:p>
          <a:endParaRPr lang="hu-HU"/>
        </a:p>
      </dgm:t>
    </dgm:pt>
    <dgm:pt modelId="{0F55D997-1982-4E46-AB1A-6CB144EA6ED8}" type="sibTrans" cxnId="{93FAC1B9-EE23-4BD6-97BA-BCECD37D31C4}">
      <dgm:prSet/>
      <dgm:spPr/>
      <dgm:t>
        <a:bodyPr/>
        <a:lstStyle/>
        <a:p>
          <a:endParaRPr lang="hu-HU"/>
        </a:p>
      </dgm:t>
    </dgm:pt>
    <dgm:pt modelId="{20ADAABE-9D69-476F-8EB4-82759069DC10}">
      <dgm:prSet/>
      <dgm:spPr/>
      <dgm:t>
        <a:bodyPr/>
        <a:lstStyle/>
        <a:p>
          <a:pPr rtl="0"/>
          <a:r>
            <a:rPr lang="hu-H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 Szülő</a:t>
          </a:r>
        </a:p>
      </dgm:t>
    </dgm:pt>
    <dgm:pt modelId="{C3B210A9-1FBD-4083-9C26-699DF9DA8782}" type="parTrans" cxnId="{6BEF41F4-029C-49A8-8770-DBF56AD8285D}">
      <dgm:prSet/>
      <dgm:spPr/>
      <dgm:t>
        <a:bodyPr/>
        <a:lstStyle/>
        <a:p>
          <a:endParaRPr lang="hu-HU"/>
        </a:p>
      </dgm:t>
    </dgm:pt>
    <dgm:pt modelId="{85CE4577-C62E-46A0-971F-3F85E86E681C}" type="sibTrans" cxnId="{6BEF41F4-029C-49A8-8770-DBF56AD8285D}">
      <dgm:prSet/>
      <dgm:spPr/>
      <dgm:t>
        <a:bodyPr/>
        <a:lstStyle/>
        <a:p>
          <a:endParaRPr lang="hu-HU"/>
        </a:p>
      </dgm:t>
    </dgm:pt>
    <dgm:pt modelId="{216A9C0F-B451-433E-ACAD-D8725A466E47}">
      <dgm:prSet/>
      <dgm:spPr/>
      <dgm:t>
        <a:bodyPr/>
        <a:lstStyle/>
        <a:p>
          <a:pPr rtl="0"/>
          <a:r>
            <a:rPr lang="hu-HU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 Többi rokon</a:t>
          </a:r>
        </a:p>
      </dgm:t>
    </dgm:pt>
    <dgm:pt modelId="{8B0FC173-0761-40D7-BB76-95B2F65976F9}" type="parTrans" cxnId="{55D5A917-823C-4F52-851C-F3612321C9DF}">
      <dgm:prSet/>
      <dgm:spPr/>
      <dgm:t>
        <a:bodyPr/>
        <a:lstStyle/>
        <a:p>
          <a:endParaRPr lang="hu-HU"/>
        </a:p>
      </dgm:t>
    </dgm:pt>
    <dgm:pt modelId="{C14631EE-3EC7-4CBB-8300-180379F35C35}" type="sibTrans" cxnId="{55D5A917-823C-4F52-851C-F3612321C9DF}">
      <dgm:prSet/>
      <dgm:spPr/>
      <dgm:t>
        <a:bodyPr/>
        <a:lstStyle/>
        <a:p>
          <a:endParaRPr lang="hu-HU"/>
        </a:p>
      </dgm:t>
    </dgm:pt>
    <dgm:pt modelId="{63CB8DE4-1EA0-4A32-AD09-E7DB92672B41}" type="pres">
      <dgm:prSet presAssocID="{070AFC66-A675-4644-A568-530C046DF1F5}" presName="Name0" presStyleCnt="0">
        <dgm:presLayoutVars>
          <dgm:dir/>
          <dgm:resizeHandles val="exact"/>
        </dgm:presLayoutVars>
      </dgm:prSet>
      <dgm:spPr/>
    </dgm:pt>
    <dgm:pt modelId="{29B29ADC-CAFF-4113-AC86-66A38CFAC94E}" type="pres">
      <dgm:prSet presAssocID="{4C40D0A4-F955-4B8B-9CA2-14F2B7DFBD6C}" presName="node" presStyleLbl="node1" presStyleIdx="0" presStyleCnt="5">
        <dgm:presLayoutVars>
          <dgm:bulletEnabled val="1"/>
        </dgm:presLayoutVars>
      </dgm:prSet>
      <dgm:spPr/>
    </dgm:pt>
    <dgm:pt modelId="{074B1EA8-1D5D-444E-A61F-E362B604C61F}" type="pres">
      <dgm:prSet presAssocID="{3B3E9BDF-ADCE-4D4B-9607-799623B68EF5}" presName="sibTrans" presStyleLbl="sibTrans2D1" presStyleIdx="0" presStyleCnt="4"/>
      <dgm:spPr/>
    </dgm:pt>
    <dgm:pt modelId="{4E0A1426-AF95-4BBD-8F02-E9F02D2B0448}" type="pres">
      <dgm:prSet presAssocID="{3B3E9BDF-ADCE-4D4B-9607-799623B68EF5}" presName="connectorText" presStyleLbl="sibTrans2D1" presStyleIdx="0" presStyleCnt="4"/>
      <dgm:spPr/>
    </dgm:pt>
    <dgm:pt modelId="{02CCAAC4-4D3C-43AD-9A4B-C2C043C16B67}" type="pres">
      <dgm:prSet presAssocID="{9F3CB69E-18CB-4EC8-AB33-4043EEB38A98}" presName="node" presStyleLbl="node1" presStyleIdx="1" presStyleCnt="5">
        <dgm:presLayoutVars>
          <dgm:bulletEnabled val="1"/>
        </dgm:presLayoutVars>
      </dgm:prSet>
      <dgm:spPr/>
    </dgm:pt>
    <dgm:pt modelId="{BF8DD0DA-8428-4DC9-A4E2-05C714CC4CE2}" type="pres">
      <dgm:prSet presAssocID="{D146D703-395F-4D0B-95AB-501CB087B639}" presName="sibTrans" presStyleLbl="sibTrans2D1" presStyleIdx="1" presStyleCnt="4"/>
      <dgm:spPr/>
    </dgm:pt>
    <dgm:pt modelId="{83FDA38F-CDEF-451F-B310-DBE084AA0C93}" type="pres">
      <dgm:prSet presAssocID="{D146D703-395F-4D0B-95AB-501CB087B639}" presName="connectorText" presStyleLbl="sibTrans2D1" presStyleIdx="1" presStyleCnt="4"/>
      <dgm:spPr/>
    </dgm:pt>
    <dgm:pt modelId="{9512CFF3-9C0E-4E65-B235-482CEA6FCAC3}" type="pres">
      <dgm:prSet presAssocID="{7E12ECA9-F5B8-4936-952C-57014A318055}" presName="node" presStyleLbl="node1" presStyleIdx="2" presStyleCnt="5">
        <dgm:presLayoutVars>
          <dgm:bulletEnabled val="1"/>
        </dgm:presLayoutVars>
      </dgm:prSet>
      <dgm:spPr/>
    </dgm:pt>
    <dgm:pt modelId="{1E78B6CA-699D-45E4-AD41-9193330942B8}" type="pres">
      <dgm:prSet presAssocID="{0F55D997-1982-4E46-AB1A-6CB144EA6ED8}" presName="sibTrans" presStyleLbl="sibTrans2D1" presStyleIdx="2" presStyleCnt="4"/>
      <dgm:spPr/>
    </dgm:pt>
    <dgm:pt modelId="{D1BDC3F6-A979-457F-A8F2-D8D82DC451CA}" type="pres">
      <dgm:prSet presAssocID="{0F55D997-1982-4E46-AB1A-6CB144EA6ED8}" presName="connectorText" presStyleLbl="sibTrans2D1" presStyleIdx="2" presStyleCnt="4"/>
      <dgm:spPr/>
    </dgm:pt>
    <dgm:pt modelId="{EA40CF01-310D-48E1-9D60-374C58A4C02C}" type="pres">
      <dgm:prSet presAssocID="{20ADAABE-9D69-476F-8EB4-82759069DC10}" presName="node" presStyleLbl="node1" presStyleIdx="3" presStyleCnt="5">
        <dgm:presLayoutVars>
          <dgm:bulletEnabled val="1"/>
        </dgm:presLayoutVars>
      </dgm:prSet>
      <dgm:spPr/>
    </dgm:pt>
    <dgm:pt modelId="{415F8D55-29C4-45C8-8043-B79508BB7592}" type="pres">
      <dgm:prSet presAssocID="{85CE4577-C62E-46A0-971F-3F85E86E681C}" presName="sibTrans" presStyleLbl="sibTrans2D1" presStyleIdx="3" presStyleCnt="4"/>
      <dgm:spPr/>
    </dgm:pt>
    <dgm:pt modelId="{7C8C9FD3-D729-41E6-8283-83BD67CD3DE9}" type="pres">
      <dgm:prSet presAssocID="{85CE4577-C62E-46A0-971F-3F85E86E681C}" presName="connectorText" presStyleLbl="sibTrans2D1" presStyleIdx="3" presStyleCnt="4"/>
      <dgm:spPr/>
    </dgm:pt>
    <dgm:pt modelId="{F80CB7D0-03DE-4678-B2EA-365C61652946}" type="pres">
      <dgm:prSet presAssocID="{216A9C0F-B451-433E-ACAD-D8725A466E47}" presName="node" presStyleLbl="node1" presStyleIdx="4" presStyleCnt="5">
        <dgm:presLayoutVars>
          <dgm:bulletEnabled val="1"/>
        </dgm:presLayoutVars>
      </dgm:prSet>
      <dgm:spPr/>
    </dgm:pt>
  </dgm:ptLst>
  <dgm:cxnLst>
    <dgm:cxn modelId="{1D0C5C14-B6DF-4C01-BB47-748A6EC3F16B}" type="presOf" srcId="{20ADAABE-9D69-476F-8EB4-82759069DC10}" destId="{EA40CF01-310D-48E1-9D60-374C58A4C02C}" srcOrd="0" destOrd="0" presId="urn:microsoft.com/office/officeart/2005/8/layout/process1"/>
    <dgm:cxn modelId="{55D5A917-823C-4F52-851C-F3612321C9DF}" srcId="{070AFC66-A675-4644-A568-530C046DF1F5}" destId="{216A9C0F-B451-433E-ACAD-D8725A466E47}" srcOrd="4" destOrd="0" parTransId="{8B0FC173-0761-40D7-BB76-95B2F65976F9}" sibTransId="{C14631EE-3EC7-4CBB-8300-180379F35C35}"/>
    <dgm:cxn modelId="{29B65925-88B9-4D58-8D7E-B38B9E603358}" type="presOf" srcId="{4C40D0A4-F955-4B8B-9CA2-14F2B7DFBD6C}" destId="{29B29ADC-CAFF-4113-AC86-66A38CFAC94E}" srcOrd="0" destOrd="0" presId="urn:microsoft.com/office/officeart/2005/8/layout/process1"/>
    <dgm:cxn modelId="{1ED68B29-184B-4ABF-962A-21CC2F76D5A4}" type="presOf" srcId="{85CE4577-C62E-46A0-971F-3F85E86E681C}" destId="{7C8C9FD3-D729-41E6-8283-83BD67CD3DE9}" srcOrd="1" destOrd="0" presId="urn:microsoft.com/office/officeart/2005/8/layout/process1"/>
    <dgm:cxn modelId="{9C5F8A30-445A-4962-A5B0-74DA5FB79C57}" type="presOf" srcId="{216A9C0F-B451-433E-ACAD-D8725A466E47}" destId="{F80CB7D0-03DE-4678-B2EA-365C61652946}" srcOrd="0" destOrd="0" presId="urn:microsoft.com/office/officeart/2005/8/layout/process1"/>
    <dgm:cxn modelId="{D6469A66-48E0-4C2B-A596-CD07EAD86EBA}" type="presOf" srcId="{3B3E9BDF-ADCE-4D4B-9607-799623B68EF5}" destId="{4E0A1426-AF95-4BBD-8F02-E9F02D2B0448}" srcOrd="1" destOrd="0" presId="urn:microsoft.com/office/officeart/2005/8/layout/process1"/>
    <dgm:cxn modelId="{E64ED75A-5013-4350-A2C4-04B61C2D5010}" type="presOf" srcId="{7E12ECA9-F5B8-4936-952C-57014A318055}" destId="{9512CFF3-9C0E-4E65-B235-482CEA6FCAC3}" srcOrd="0" destOrd="0" presId="urn:microsoft.com/office/officeart/2005/8/layout/process1"/>
    <dgm:cxn modelId="{1B4F4A9C-0F2D-4E12-9363-57B91FDB4457}" type="presOf" srcId="{0F55D997-1982-4E46-AB1A-6CB144EA6ED8}" destId="{D1BDC3F6-A979-457F-A8F2-D8D82DC451CA}" srcOrd="1" destOrd="0" presId="urn:microsoft.com/office/officeart/2005/8/layout/process1"/>
    <dgm:cxn modelId="{26CDD2AA-B350-4C8E-86DC-D172C308FF1A}" type="presOf" srcId="{9F3CB69E-18CB-4EC8-AB33-4043EEB38A98}" destId="{02CCAAC4-4D3C-43AD-9A4B-C2C043C16B67}" srcOrd="0" destOrd="0" presId="urn:microsoft.com/office/officeart/2005/8/layout/process1"/>
    <dgm:cxn modelId="{7C9138AB-90D3-4C03-9C28-9604C2E71234}" type="presOf" srcId="{3B3E9BDF-ADCE-4D4B-9607-799623B68EF5}" destId="{074B1EA8-1D5D-444E-A61F-E362B604C61F}" srcOrd="0" destOrd="0" presId="urn:microsoft.com/office/officeart/2005/8/layout/process1"/>
    <dgm:cxn modelId="{277650B4-2BF1-4159-9FD1-DC998466DC8F}" type="presOf" srcId="{070AFC66-A675-4644-A568-530C046DF1F5}" destId="{63CB8DE4-1EA0-4A32-AD09-E7DB92672B41}" srcOrd="0" destOrd="0" presId="urn:microsoft.com/office/officeart/2005/8/layout/process1"/>
    <dgm:cxn modelId="{93FAC1B9-EE23-4BD6-97BA-BCECD37D31C4}" srcId="{070AFC66-A675-4644-A568-530C046DF1F5}" destId="{7E12ECA9-F5B8-4936-952C-57014A318055}" srcOrd="2" destOrd="0" parTransId="{EE059B66-B4F5-4329-AF0C-E7596D44950A}" sibTransId="{0F55D997-1982-4E46-AB1A-6CB144EA6ED8}"/>
    <dgm:cxn modelId="{9B94FFBE-E211-4C49-88C2-337DBB58D41D}" type="presOf" srcId="{85CE4577-C62E-46A0-971F-3F85E86E681C}" destId="{415F8D55-29C4-45C8-8043-B79508BB7592}" srcOrd="0" destOrd="0" presId="urn:microsoft.com/office/officeart/2005/8/layout/process1"/>
    <dgm:cxn modelId="{5DC434C3-6AE5-4D47-BB02-528319DEA699}" type="presOf" srcId="{0F55D997-1982-4E46-AB1A-6CB144EA6ED8}" destId="{1E78B6CA-699D-45E4-AD41-9193330942B8}" srcOrd="0" destOrd="0" presId="urn:microsoft.com/office/officeart/2005/8/layout/process1"/>
    <dgm:cxn modelId="{302E23C7-B3BB-4149-8DBD-017C82B8B09B}" type="presOf" srcId="{D146D703-395F-4D0B-95AB-501CB087B639}" destId="{83FDA38F-CDEF-451F-B310-DBE084AA0C93}" srcOrd="1" destOrd="0" presId="urn:microsoft.com/office/officeart/2005/8/layout/process1"/>
    <dgm:cxn modelId="{6609C6E5-EE83-4FAB-9DA3-A48BB72AF539}" srcId="{070AFC66-A675-4644-A568-530C046DF1F5}" destId="{9F3CB69E-18CB-4EC8-AB33-4043EEB38A98}" srcOrd="1" destOrd="0" parTransId="{B237834D-1473-430E-8754-558037C41D0A}" sibTransId="{D146D703-395F-4D0B-95AB-501CB087B639}"/>
    <dgm:cxn modelId="{4E9D33EF-5FFF-4EB3-9AA7-626F832CF93B}" type="presOf" srcId="{D146D703-395F-4D0B-95AB-501CB087B639}" destId="{BF8DD0DA-8428-4DC9-A4E2-05C714CC4CE2}" srcOrd="0" destOrd="0" presId="urn:microsoft.com/office/officeart/2005/8/layout/process1"/>
    <dgm:cxn modelId="{6BEF41F4-029C-49A8-8770-DBF56AD8285D}" srcId="{070AFC66-A675-4644-A568-530C046DF1F5}" destId="{20ADAABE-9D69-476F-8EB4-82759069DC10}" srcOrd="3" destOrd="0" parTransId="{C3B210A9-1FBD-4083-9C26-699DF9DA8782}" sibTransId="{85CE4577-C62E-46A0-971F-3F85E86E681C}"/>
    <dgm:cxn modelId="{FCF1C0FF-726D-413C-BB10-F23463289F02}" srcId="{070AFC66-A675-4644-A568-530C046DF1F5}" destId="{4C40D0A4-F955-4B8B-9CA2-14F2B7DFBD6C}" srcOrd="0" destOrd="0" parTransId="{1A191140-EC05-42B5-945E-896E2CFA2D5B}" sibTransId="{3B3E9BDF-ADCE-4D4B-9607-799623B68EF5}"/>
    <dgm:cxn modelId="{65DAA12E-F7FF-4C63-933F-F4623D3BD7AB}" type="presParOf" srcId="{63CB8DE4-1EA0-4A32-AD09-E7DB92672B41}" destId="{29B29ADC-CAFF-4113-AC86-66A38CFAC94E}" srcOrd="0" destOrd="0" presId="urn:microsoft.com/office/officeart/2005/8/layout/process1"/>
    <dgm:cxn modelId="{40A544C5-7E97-418A-A51B-82642235CF1C}" type="presParOf" srcId="{63CB8DE4-1EA0-4A32-AD09-E7DB92672B41}" destId="{074B1EA8-1D5D-444E-A61F-E362B604C61F}" srcOrd="1" destOrd="0" presId="urn:microsoft.com/office/officeart/2005/8/layout/process1"/>
    <dgm:cxn modelId="{6A56EF51-634F-428B-88FC-FD169458137D}" type="presParOf" srcId="{074B1EA8-1D5D-444E-A61F-E362B604C61F}" destId="{4E0A1426-AF95-4BBD-8F02-E9F02D2B0448}" srcOrd="0" destOrd="0" presId="urn:microsoft.com/office/officeart/2005/8/layout/process1"/>
    <dgm:cxn modelId="{77087590-B1DD-44FC-A52F-11EA462D0EE5}" type="presParOf" srcId="{63CB8DE4-1EA0-4A32-AD09-E7DB92672B41}" destId="{02CCAAC4-4D3C-43AD-9A4B-C2C043C16B67}" srcOrd="2" destOrd="0" presId="urn:microsoft.com/office/officeart/2005/8/layout/process1"/>
    <dgm:cxn modelId="{643F6E7D-AF9A-48FC-BA5E-C9ACE81A5626}" type="presParOf" srcId="{63CB8DE4-1EA0-4A32-AD09-E7DB92672B41}" destId="{BF8DD0DA-8428-4DC9-A4E2-05C714CC4CE2}" srcOrd="3" destOrd="0" presId="urn:microsoft.com/office/officeart/2005/8/layout/process1"/>
    <dgm:cxn modelId="{818B2786-CFA2-45EF-9631-76C9FB9689E2}" type="presParOf" srcId="{BF8DD0DA-8428-4DC9-A4E2-05C714CC4CE2}" destId="{83FDA38F-CDEF-451F-B310-DBE084AA0C93}" srcOrd="0" destOrd="0" presId="urn:microsoft.com/office/officeart/2005/8/layout/process1"/>
    <dgm:cxn modelId="{48A75408-C986-4BBB-8D1F-885111D06583}" type="presParOf" srcId="{63CB8DE4-1EA0-4A32-AD09-E7DB92672B41}" destId="{9512CFF3-9C0E-4E65-B235-482CEA6FCAC3}" srcOrd="4" destOrd="0" presId="urn:microsoft.com/office/officeart/2005/8/layout/process1"/>
    <dgm:cxn modelId="{EFFCDFB0-9EED-4A5A-8C44-802DA8134096}" type="presParOf" srcId="{63CB8DE4-1EA0-4A32-AD09-E7DB92672B41}" destId="{1E78B6CA-699D-45E4-AD41-9193330942B8}" srcOrd="5" destOrd="0" presId="urn:microsoft.com/office/officeart/2005/8/layout/process1"/>
    <dgm:cxn modelId="{9E668F0E-37FA-4EB1-8BCD-4DA014345BDD}" type="presParOf" srcId="{1E78B6CA-699D-45E4-AD41-9193330942B8}" destId="{D1BDC3F6-A979-457F-A8F2-D8D82DC451CA}" srcOrd="0" destOrd="0" presId="urn:microsoft.com/office/officeart/2005/8/layout/process1"/>
    <dgm:cxn modelId="{046859FE-50EE-4BFF-84A7-1210707CD766}" type="presParOf" srcId="{63CB8DE4-1EA0-4A32-AD09-E7DB92672B41}" destId="{EA40CF01-310D-48E1-9D60-374C58A4C02C}" srcOrd="6" destOrd="0" presId="urn:microsoft.com/office/officeart/2005/8/layout/process1"/>
    <dgm:cxn modelId="{F7AB76D9-8230-40D8-A5F3-B060DD5D8406}" type="presParOf" srcId="{63CB8DE4-1EA0-4A32-AD09-E7DB92672B41}" destId="{415F8D55-29C4-45C8-8043-B79508BB7592}" srcOrd="7" destOrd="0" presId="urn:microsoft.com/office/officeart/2005/8/layout/process1"/>
    <dgm:cxn modelId="{41F46E7A-B036-44EB-BB24-A92B9ECF063B}" type="presParOf" srcId="{415F8D55-29C4-45C8-8043-B79508BB7592}" destId="{7C8C9FD3-D729-41E6-8283-83BD67CD3DE9}" srcOrd="0" destOrd="0" presId="urn:microsoft.com/office/officeart/2005/8/layout/process1"/>
    <dgm:cxn modelId="{F99A518D-C567-4F14-A544-25FC8EC5DED4}" type="presParOf" srcId="{63CB8DE4-1EA0-4A32-AD09-E7DB92672B41}" destId="{F80CB7D0-03DE-4678-B2EA-365C61652946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35E998F-B51A-4223-A3CE-131624D3CD6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hu-HU"/>
        </a:p>
      </dgm:t>
    </dgm:pt>
    <dgm:pt modelId="{CC5C8075-C63F-4382-97E0-3CE335D6D1CD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Jogosult </a:t>
          </a:r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indokolt szükségletei 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és a kötelezett </a:t>
          </a:r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teljesítőképessége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alapján</a:t>
          </a:r>
        </a:p>
      </dgm:t>
    </dgm:pt>
    <dgm:pt modelId="{FCE88B99-0247-46FD-871B-568A5AFBA978}" type="parTrans" cxnId="{B21623FD-297B-4ECA-84F8-38466F923F16}">
      <dgm:prSet/>
      <dgm:spPr/>
      <dgm:t>
        <a:bodyPr/>
        <a:lstStyle/>
        <a:p>
          <a:endParaRPr lang="hu-HU"/>
        </a:p>
      </dgm:t>
    </dgm:pt>
    <dgm:pt modelId="{AA382632-50F5-4CDA-8C22-77C3F1A4505D}" type="sibTrans" cxnId="{B21623FD-297B-4ECA-84F8-38466F923F16}">
      <dgm:prSet/>
      <dgm:spPr/>
      <dgm:t>
        <a:bodyPr/>
        <a:lstStyle/>
        <a:p>
          <a:endParaRPr lang="hu-HU"/>
        </a:p>
      </dgm:t>
    </dgm:pt>
    <dgm:pt modelId="{D042EF5C-EA06-42AF-A297-2BEC251B66FA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Leszármazó, kiskorú testvér</a:t>
          </a:r>
        </a:p>
      </dgm:t>
    </dgm:pt>
    <dgm:pt modelId="{379A7B6B-3627-484B-9AEC-AEE487243A41}" type="parTrans" cxnId="{C62644C3-3C89-4CA8-B214-0E827A1C881A}">
      <dgm:prSet/>
      <dgm:spPr/>
      <dgm:t>
        <a:bodyPr/>
        <a:lstStyle/>
        <a:p>
          <a:endParaRPr lang="hu-HU"/>
        </a:p>
      </dgm:t>
    </dgm:pt>
    <dgm:pt modelId="{3D1532AD-4370-426D-A8A6-EE7005DC37AA}" type="sibTrans" cxnId="{C62644C3-3C89-4CA8-B214-0E827A1C881A}">
      <dgm:prSet/>
      <dgm:spPr/>
      <dgm:t>
        <a:bodyPr/>
        <a:lstStyle/>
        <a:p>
          <a:endParaRPr lang="hu-HU"/>
        </a:p>
      </dgm:t>
    </dgm:pt>
    <dgm:pt modelId="{B693D8CA-67E4-4C2F-8B5C-75C9D64E5FC2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nevelés és szükséges taníttatás költségei</a:t>
          </a:r>
        </a:p>
      </dgm:t>
    </dgm:pt>
    <dgm:pt modelId="{3761E5BA-DD78-4751-B850-306A4DA5CD50}" type="parTrans" cxnId="{443B50C7-B5BC-4E18-BCD0-E35BF5636151}">
      <dgm:prSet/>
      <dgm:spPr/>
      <dgm:t>
        <a:bodyPr/>
        <a:lstStyle/>
        <a:p>
          <a:endParaRPr lang="hu-HU"/>
        </a:p>
      </dgm:t>
    </dgm:pt>
    <dgm:pt modelId="{0C4888FA-63A6-48E5-AEC4-7105F7B96D31}" type="sibTrans" cxnId="{443B50C7-B5BC-4E18-BCD0-E35BF5636151}">
      <dgm:prSet/>
      <dgm:spPr/>
      <dgm:t>
        <a:bodyPr/>
        <a:lstStyle/>
        <a:p>
          <a:endParaRPr lang="hu-HU"/>
        </a:p>
      </dgm:t>
    </dgm:pt>
    <dgm:pt modelId="{F4FD9AFB-F91A-4A3F-B368-248A7D5FD686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Időskor, betegség, fogyatékosság vagy más ok miatti gondozás</a:t>
          </a:r>
        </a:p>
      </dgm:t>
    </dgm:pt>
    <dgm:pt modelId="{0FB902A9-C4B2-4AEE-826A-6F082B33145B}" type="parTrans" cxnId="{41CF2DA3-90DA-46EB-B7FC-801E0830A427}">
      <dgm:prSet/>
      <dgm:spPr/>
      <dgm:t>
        <a:bodyPr/>
        <a:lstStyle/>
        <a:p>
          <a:endParaRPr lang="hu-HU"/>
        </a:p>
      </dgm:t>
    </dgm:pt>
    <dgm:pt modelId="{18EC876A-2BC2-4B6A-B524-AD204FE378B2}" type="sibTrans" cxnId="{41CF2DA3-90DA-46EB-B7FC-801E0830A427}">
      <dgm:prSet/>
      <dgm:spPr/>
      <dgm:t>
        <a:bodyPr/>
        <a:lstStyle/>
        <a:p>
          <a:endParaRPr lang="hu-HU"/>
        </a:p>
      </dgm:t>
    </dgm:pt>
    <dgm:pt modelId="{0FC4EBCF-F3D5-4307-8C04-DD3DF6E2125B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ápolási költségek is</a:t>
          </a:r>
        </a:p>
      </dgm:t>
    </dgm:pt>
    <dgm:pt modelId="{B41E26C0-974A-40D0-8344-B3753072C2AC}" type="parTrans" cxnId="{A1A25933-537C-45F3-AD24-F57214BC5D44}">
      <dgm:prSet/>
      <dgm:spPr/>
      <dgm:t>
        <a:bodyPr/>
        <a:lstStyle/>
        <a:p>
          <a:endParaRPr lang="hu-HU"/>
        </a:p>
      </dgm:t>
    </dgm:pt>
    <dgm:pt modelId="{3D819848-D866-4053-B0A0-931B14C567CE}" type="sibTrans" cxnId="{A1A25933-537C-45F3-AD24-F57214BC5D44}">
      <dgm:prSet/>
      <dgm:spPr/>
      <dgm:t>
        <a:bodyPr/>
        <a:lstStyle/>
        <a:p>
          <a:endParaRPr lang="hu-HU"/>
        </a:p>
      </dgm:t>
    </dgm:pt>
    <dgm:pt modelId="{D8340650-DD6E-45DE-A58C-EDC4E15FC1CC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Részben rászorult</a:t>
          </a:r>
        </a:p>
      </dgm:t>
    </dgm:pt>
    <dgm:pt modelId="{6B2FBA9F-6460-48EF-B0F1-33E554286038}" type="parTrans" cxnId="{2BB3EBB8-DDC6-4407-ABC7-3A984E5187C4}">
      <dgm:prSet/>
      <dgm:spPr/>
      <dgm:t>
        <a:bodyPr/>
        <a:lstStyle/>
        <a:p>
          <a:endParaRPr lang="hu-HU"/>
        </a:p>
      </dgm:t>
    </dgm:pt>
    <dgm:pt modelId="{6F7D06B8-F0D4-4EB8-A297-BE1FDE967932}" type="sibTrans" cxnId="{2BB3EBB8-DDC6-4407-ABC7-3A984E5187C4}">
      <dgm:prSet/>
      <dgm:spPr/>
      <dgm:t>
        <a:bodyPr/>
        <a:lstStyle/>
        <a:p>
          <a:endParaRPr lang="hu-HU"/>
        </a:p>
      </dgm:t>
    </dgm:pt>
    <dgm:pt modelId="{237C766A-67BA-4C5F-90C9-75B3C18E3B02}">
      <dgm:prSet/>
      <dgm:spPr/>
      <dgm:t>
        <a:bodyPr/>
        <a:lstStyle/>
        <a:p>
          <a:pPr rtl="0"/>
          <a:r>
            <a:rPr lang="hu-HU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tartáskiegészítés</a:t>
          </a:r>
          <a:endParaRPr lang="hu-H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CF8D13-94A1-4C31-BB6B-4928CE0CBC84}" type="parTrans" cxnId="{95ED7571-07B0-41DD-BB54-E29F8B91B485}">
      <dgm:prSet/>
      <dgm:spPr/>
      <dgm:t>
        <a:bodyPr/>
        <a:lstStyle/>
        <a:p>
          <a:endParaRPr lang="hu-HU"/>
        </a:p>
      </dgm:t>
    </dgm:pt>
    <dgm:pt modelId="{934893F8-C81A-493E-BEDD-C22BF5367A26}" type="sibTrans" cxnId="{95ED7571-07B0-41DD-BB54-E29F8B91B485}">
      <dgm:prSet/>
      <dgm:spPr/>
      <dgm:t>
        <a:bodyPr/>
        <a:lstStyle/>
        <a:p>
          <a:endParaRPr lang="hu-HU"/>
        </a:p>
      </dgm:t>
    </dgm:pt>
    <dgm:pt modelId="{F8380862-1D2C-424B-9670-5486AA613C50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Nagykorú továbbtanulása</a:t>
          </a:r>
        </a:p>
      </dgm:t>
    </dgm:pt>
    <dgm:pt modelId="{21047318-9B2A-4A76-975E-C063BF3EFDC7}" type="parTrans" cxnId="{5F4604C7-1591-47A9-912B-B6AC72524CFB}">
      <dgm:prSet/>
      <dgm:spPr/>
      <dgm:t>
        <a:bodyPr/>
        <a:lstStyle/>
        <a:p>
          <a:endParaRPr lang="hu-HU"/>
        </a:p>
      </dgm:t>
    </dgm:pt>
    <dgm:pt modelId="{63A8C33F-70AE-4F23-8621-4ACE650B7565}" type="sibTrans" cxnId="{5F4604C7-1591-47A9-912B-B6AC72524CFB}">
      <dgm:prSet/>
      <dgm:spPr/>
      <dgm:t>
        <a:bodyPr/>
        <a:lstStyle/>
        <a:p>
          <a:endParaRPr lang="hu-HU"/>
        </a:p>
      </dgm:t>
    </dgm:pt>
    <dgm:pt modelId="{769C6621-B23D-4F3C-9FB8-3107EC9853BA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indokolt szükségletek</a:t>
          </a:r>
        </a:p>
      </dgm:t>
    </dgm:pt>
    <dgm:pt modelId="{2EF4F64B-AA07-406A-AFBF-64BB620E3B92}" type="parTrans" cxnId="{51B533A1-C38E-4510-A851-5C4E5CE4A99F}">
      <dgm:prSet/>
      <dgm:spPr/>
      <dgm:t>
        <a:bodyPr/>
        <a:lstStyle/>
        <a:p>
          <a:endParaRPr lang="hu-HU"/>
        </a:p>
      </dgm:t>
    </dgm:pt>
    <dgm:pt modelId="{37F2A80E-1540-4474-B71D-289E3AA51E55}" type="sibTrans" cxnId="{51B533A1-C38E-4510-A851-5C4E5CE4A99F}">
      <dgm:prSet/>
      <dgm:spPr/>
      <dgm:t>
        <a:bodyPr/>
        <a:lstStyle/>
        <a:p>
          <a:endParaRPr lang="hu-HU"/>
        </a:p>
      </dgm:t>
    </dgm:pt>
    <dgm:pt modelId="{D1E46565-37E4-4903-BB85-8E830CF58A5C}" type="pres">
      <dgm:prSet presAssocID="{B35E998F-B51A-4223-A3CE-131624D3CD6F}" presName="linear" presStyleCnt="0">
        <dgm:presLayoutVars>
          <dgm:animLvl val="lvl"/>
          <dgm:resizeHandles val="exact"/>
        </dgm:presLayoutVars>
      </dgm:prSet>
      <dgm:spPr/>
    </dgm:pt>
    <dgm:pt modelId="{028CCC17-BC77-4D2D-AED4-94A08A77697E}" type="pres">
      <dgm:prSet presAssocID="{CC5C8075-C63F-4382-97E0-3CE335D6D1C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2304983-54BD-4C01-8FEC-4AA024176CCD}" type="pres">
      <dgm:prSet presAssocID="{AA382632-50F5-4CDA-8C22-77C3F1A4505D}" presName="spacer" presStyleCnt="0"/>
      <dgm:spPr/>
    </dgm:pt>
    <dgm:pt modelId="{FDFE4475-354F-4ED4-81C4-1A1AFCC6BB69}" type="pres">
      <dgm:prSet presAssocID="{D042EF5C-EA06-42AF-A297-2BEC251B66F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74D3EFC-7C9E-423E-9D56-DDE72F22CD7D}" type="pres">
      <dgm:prSet presAssocID="{D042EF5C-EA06-42AF-A297-2BEC251B66FA}" presName="childText" presStyleLbl="revTx" presStyleIdx="0" presStyleCnt="4">
        <dgm:presLayoutVars>
          <dgm:bulletEnabled val="1"/>
        </dgm:presLayoutVars>
      </dgm:prSet>
      <dgm:spPr/>
    </dgm:pt>
    <dgm:pt modelId="{EF2B6CF6-3F06-4FC4-A531-10EAF20D61CB}" type="pres">
      <dgm:prSet presAssocID="{F4FD9AFB-F91A-4A3F-B368-248A7D5FD68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20022FF-B1D3-4786-86EF-CE5BB51A4753}" type="pres">
      <dgm:prSet presAssocID="{F4FD9AFB-F91A-4A3F-B368-248A7D5FD686}" presName="childText" presStyleLbl="revTx" presStyleIdx="1" presStyleCnt="4">
        <dgm:presLayoutVars>
          <dgm:bulletEnabled val="1"/>
        </dgm:presLayoutVars>
      </dgm:prSet>
      <dgm:spPr/>
    </dgm:pt>
    <dgm:pt modelId="{7692269C-EB0E-4B20-BBB1-CD1803FA5418}" type="pres">
      <dgm:prSet presAssocID="{D8340650-DD6E-45DE-A58C-EDC4E15FC1C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26ECE51-9E57-449D-88CE-E3E9A598FBBF}" type="pres">
      <dgm:prSet presAssocID="{D8340650-DD6E-45DE-A58C-EDC4E15FC1CC}" presName="childText" presStyleLbl="revTx" presStyleIdx="2" presStyleCnt="4">
        <dgm:presLayoutVars>
          <dgm:bulletEnabled val="1"/>
        </dgm:presLayoutVars>
      </dgm:prSet>
      <dgm:spPr/>
    </dgm:pt>
    <dgm:pt modelId="{EC3DAB46-7DE3-43D8-A9EE-F276D1E534A4}" type="pres">
      <dgm:prSet presAssocID="{F8380862-1D2C-424B-9670-5486AA613C50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77E69AD4-A716-4611-BC67-71134A540F53}" type="pres">
      <dgm:prSet presAssocID="{F8380862-1D2C-424B-9670-5486AA613C50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A1A25933-537C-45F3-AD24-F57214BC5D44}" srcId="{F4FD9AFB-F91A-4A3F-B368-248A7D5FD686}" destId="{0FC4EBCF-F3D5-4307-8C04-DD3DF6E2125B}" srcOrd="0" destOrd="0" parTransId="{B41E26C0-974A-40D0-8344-B3753072C2AC}" sibTransId="{3D819848-D866-4053-B0A0-931B14C567CE}"/>
    <dgm:cxn modelId="{63133B5E-DF2E-42F5-B643-D38EB1038975}" type="presOf" srcId="{237C766A-67BA-4C5F-90C9-75B3C18E3B02}" destId="{F26ECE51-9E57-449D-88CE-E3E9A598FBBF}" srcOrd="0" destOrd="0" presId="urn:microsoft.com/office/officeart/2005/8/layout/vList2"/>
    <dgm:cxn modelId="{95ED7571-07B0-41DD-BB54-E29F8B91B485}" srcId="{D8340650-DD6E-45DE-A58C-EDC4E15FC1CC}" destId="{237C766A-67BA-4C5F-90C9-75B3C18E3B02}" srcOrd="0" destOrd="0" parTransId="{26CF8D13-94A1-4C31-BB6B-4928CE0CBC84}" sibTransId="{934893F8-C81A-493E-BEDD-C22BF5367A26}"/>
    <dgm:cxn modelId="{C890CA76-B7C9-481D-9A11-C9BF2D58E963}" type="presOf" srcId="{B35E998F-B51A-4223-A3CE-131624D3CD6F}" destId="{D1E46565-37E4-4903-BB85-8E830CF58A5C}" srcOrd="0" destOrd="0" presId="urn:microsoft.com/office/officeart/2005/8/layout/vList2"/>
    <dgm:cxn modelId="{E3E61880-B4F5-4147-B9E0-8E936FED6367}" type="presOf" srcId="{F8380862-1D2C-424B-9670-5486AA613C50}" destId="{EC3DAB46-7DE3-43D8-A9EE-F276D1E534A4}" srcOrd="0" destOrd="0" presId="urn:microsoft.com/office/officeart/2005/8/layout/vList2"/>
    <dgm:cxn modelId="{F8E77A92-2193-4780-9D0F-1A28AE0A3DE4}" type="presOf" srcId="{CC5C8075-C63F-4382-97E0-3CE335D6D1CD}" destId="{028CCC17-BC77-4D2D-AED4-94A08A77697E}" srcOrd="0" destOrd="0" presId="urn:microsoft.com/office/officeart/2005/8/layout/vList2"/>
    <dgm:cxn modelId="{51B533A1-C38E-4510-A851-5C4E5CE4A99F}" srcId="{F8380862-1D2C-424B-9670-5486AA613C50}" destId="{769C6621-B23D-4F3C-9FB8-3107EC9853BA}" srcOrd="0" destOrd="0" parTransId="{2EF4F64B-AA07-406A-AFBF-64BB620E3B92}" sibTransId="{37F2A80E-1540-4474-B71D-289E3AA51E55}"/>
    <dgm:cxn modelId="{41CF2DA3-90DA-46EB-B7FC-801E0830A427}" srcId="{B35E998F-B51A-4223-A3CE-131624D3CD6F}" destId="{F4FD9AFB-F91A-4A3F-B368-248A7D5FD686}" srcOrd="2" destOrd="0" parTransId="{0FB902A9-C4B2-4AEE-826A-6F082B33145B}" sibTransId="{18EC876A-2BC2-4B6A-B524-AD204FE378B2}"/>
    <dgm:cxn modelId="{D2552AB7-8B31-4BFE-B654-E9A5A8815C0D}" type="presOf" srcId="{B693D8CA-67E4-4C2F-8B5C-75C9D64E5FC2}" destId="{C74D3EFC-7C9E-423E-9D56-DDE72F22CD7D}" srcOrd="0" destOrd="0" presId="urn:microsoft.com/office/officeart/2005/8/layout/vList2"/>
    <dgm:cxn modelId="{2BB3EBB8-DDC6-4407-ABC7-3A984E5187C4}" srcId="{B35E998F-B51A-4223-A3CE-131624D3CD6F}" destId="{D8340650-DD6E-45DE-A58C-EDC4E15FC1CC}" srcOrd="3" destOrd="0" parTransId="{6B2FBA9F-6460-48EF-B0F1-33E554286038}" sibTransId="{6F7D06B8-F0D4-4EB8-A297-BE1FDE967932}"/>
    <dgm:cxn modelId="{C62644C3-3C89-4CA8-B214-0E827A1C881A}" srcId="{B35E998F-B51A-4223-A3CE-131624D3CD6F}" destId="{D042EF5C-EA06-42AF-A297-2BEC251B66FA}" srcOrd="1" destOrd="0" parTransId="{379A7B6B-3627-484B-9AEC-AEE487243A41}" sibTransId="{3D1532AD-4370-426D-A8A6-EE7005DC37AA}"/>
    <dgm:cxn modelId="{5F4604C7-1591-47A9-912B-B6AC72524CFB}" srcId="{B35E998F-B51A-4223-A3CE-131624D3CD6F}" destId="{F8380862-1D2C-424B-9670-5486AA613C50}" srcOrd="4" destOrd="0" parTransId="{21047318-9B2A-4A76-975E-C063BF3EFDC7}" sibTransId="{63A8C33F-70AE-4F23-8621-4ACE650B7565}"/>
    <dgm:cxn modelId="{443B50C7-B5BC-4E18-BCD0-E35BF5636151}" srcId="{D042EF5C-EA06-42AF-A297-2BEC251B66FA}" destId="{B693D8CA-67E4-4C2F-8B5C-75C9D64E5FC2}" srcOrd="0" destOrd="0" parTransId="{3761E5BA-DD78-4751-B850-306A4DA5CD50}" sibTransId="{0C4888FA-63A6-48E5-AEC4-7105F7B96D31}"/>
    <dgm:cxn modelId="{E87C25D0-E20B-4741-B5DC-4834F4A3D17F}" type="presOf" srcId="{D8340650-DD6E-45DE-A58C-EDC4E15FC1CC}" destId="{7692269C-EB0E-4B20-BBB1-CD1803FA5418}" srcOrd="0" destOrd="0" presId="urn:microsoft.com/office/officeart/2005/8/layout/vList2"/>
    <dgm:cxn modelId="{7F73FAD1-5E0A-4F09-B271-47B1DAF67C47}" type="presOf" srcId="{F4FD9AFB-F91A-4A3F-B368-248A7D5FD686}" destId="{EF2B6CF6-3F06-4FC4-A531-10EAF20D61CB}" srcOrd="0" destOrd="0" presId="urn:microsoft.com/office/officeart/2005/8/layout/vList2"/>
    <dgm:cxn modelId="{BCBC4AED-7CCA-4443-8F39-06892D52E9C0}" type="presOf" srcId="{769C6621-B23D-4F3C-9FB8-3107EC9853BA}" destId="{77E69AD4-A716-4611-BC67-71134A540F53}" srcOrd="0" destOrd="0" presId="urn:microsoft.com/office/officeart/2005/8/layout/vList2"/>
    <dgm:cxn modelId="{9951FEF0-4F78-40F8-BA83-D762AAADB1C5}" type="presOf" srcId="{0FC4EBCF-F3D5-4307-8C04-DD3DF6E2125B}" destId="{B20022FF-B1D3-4786-86EF-CE5BB51A4753}" srcOrd="0" destOrd="0" presId="urn:microsoft.com/office/officeart/2005/8/layout/vList2"/>
    <dgm:cxn modelId="{49A829F9-0679-46DA-ADC2-7D5D8FD4B95C}" type="presOf" srcId="{D042EF5C-EA06-42AF-A297-2BEC251B66FA}" destId="{FDFE4475-354F-4ED4-81C4-1A1AFCC6BB69}" srcOrd="0" destOrd="0" presId="urn:microsoft.com/office/officeart/2005/8/layout/vList2"/>
    <dgm:cxn modelId="{B21623FD-297B-4ECA-84F8-38466F923F16}" srcId="{B35E998F-B51A-4223-A3CE-131624D3CD6F}" destId="{CC5C8075-C63F-4382-97E0-3CE335D6D1CD}" srcOrd="0" destOrd="0" parTransId="{FCE88B99-0247-46FD-871B-568A5AFBA978}" sibTransId="{AA382632-50F5-4CDA-8C22-77C3F1A4505D}"/>
    <dgm:cxn modelId="{FE681C4A-BBA5-47C5-B3A9-208673DFDEB4}" type="presParOf" srcId="{D1E46565-37E4-4903-BB85-8E830CF58A5C}" destId="{028CCC17-BC77-4D2D-AED4-94A08A77697E}" srcOrd="0" destOrd="0" presId="urn:microsoft.com/office/officeart/2005/8/layout/vList2"/>
    <dgm:cxn modelId="{CBDF898B-6388-4E61-9337-68D36472A75B}" type="presParOf" srcId="{D1E46565-37E4-4903-BB85-8E830CF58A5C}" destId="{32304983-54BD-4C01-8FEC-4AA024176CCD}" srcOrd="1" destOrd="0" presId="urn:microsoft.com/office/officeart/2005/8/layout/vList2"/>
    <dgm:cxn modelId="{59F5D687-4A8D-4EA7-A9C5-0E6DAE17DD09}" type="presParOf" srcId="{D1E46565-37E4-4903-BB85-8E830CF58A5C}" destId="{FDFE4475-354F-4ED4-81C4-1A1AFCC6BB69}" srcOrd="2" destOrd="0" presId="urn:microsoft.com/office/officeart/2005/8/layout/vList2"/>
    <dgm:cxn modelId="{220FCEDC-CB0B-4D90-B9E5-894438A2AFDA}" type="presParOf" srcId="{D1E46565-37E4-4903-BB85-8E830CF58A5C}" destId="{C74D3EFC-7C9E-423E-9D56-DDE72F22CD7D}" srcOrd="3" destOrd="0" presId="urn:microsoft.com/office/officeart/2005/8/layout/vList2"/>
    <dgm:cxn modelId="{AE14FDF4-C153-4A37-AD16-079EC2777360}" type="presParOf" srcId="{D1E46565-37E4-4903-BB85-8E830CF58A5C}" destId="{EF2B6CF6-3F06-4FC4-A531-10EAF20D61CB}" srcOrd="4" destOrd="0" presId="urn:microsoft.com/office/officeart/2005/8/layout/vList2"/>
    <dgm:cxn modelId="{A0C6AFA0-C729-4CAF-BA95-248839349773}" type="presParOf" srcId="{D1E46565-37E4-4903-BB85-8E830CF58A5C}" destId="{B20022FF-B1D3-4786-86EF-CE5BB51A4753}" srcOrd="5" destOrd="0" presId="urn:microsoft.com/office/officeart/2005/8/layout/vList2"/>
    <dgm:cxn modelId="{B420EC37-18DA-4CAE-A194-889CE9F2CA55}" type="presParOf" srcId="{D1E46565-37E4-4903-BB85-8E830CF58A5C}" destId="{7692269C-EB0E-4B20-BBB1-CD1803FA5418}" srcOrd="6" destOrd="0" presId="urn:microsoft.com/office/officeart/2005/8/layout/vList2"/>
    <dgm:cxn modelId="{C1C0BCDE-52D8-41E7-9394-88A5DE07C619}" type="presParOf" srcId="{D1E46565-37E4-4903-BB85-8E830CF58A5C}" destId="{F26ECE51-9E57-449D-88CE-E3E9A598FBBF}" srcOrd="7" destOrd="0" presId="urn:microsoft.com/office/officeart/2005/8/layout/vList2"/>
    <dgm:cxn modelId="{F322A1A0-5D37-4196-9936-FFE3EE48098F}" type="presParOf" srcId="{D1E46565-37E4-4903-BB85-8E830CF58A5C}" destId="{EC3DAB46-7DE3-43D8-A9EE-F276D1E534A4}" srcOrd="8" destOrd="0" presId="urn:microsoft.com/office/officeart/2005/8/layout/vList2"/>
    <dgm:cxn modelId="{D7748141-4011-4797-B7D0-D4284CC04CDF}" type="presParOf" srcId="{D1E46565-37E4-4903-BB85-8E830CF58A5C}" destId="{77E69AD4-A716-4611-BC67-71134A540F53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4CAA12-2BA4-456C-BD5A-88C68CF332F2}" type="doc">
      <dgm:prSet loTypeId="urn:microsoft.com/office/officeart/2005/8/layout/vProcess5" loCatId="process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hu-HU"/>
        </a:p>
      </dgm:t>
    </dgm:pt>
    <dgm:pt modelId="{A6968765-EF00-4EE3-9D36-F5DD87BAB2AB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Taxatív felsorolás – kötelező sorrend</a:t>
          </a:r>
        </a:p>
      </dgm:t>
    </dgm:pt>
    <dgm:pt modelId="{C5F9DDA1-3AE8-40BC-B087-732833EF9651}" type="parTrans" cxnId="{421F53A2-7818-4BF6-B558-FC6C9603919E}">
      <dgm:prSet/>
      <dgm:spPr/>
      <dgm:t>
        <a:bodyPr/>
        <a:lstStyle/>
        <a:p>
          <a:endParaRPr lang="hu-HU"/>
        </a:p>
      </dgm:t>
    </dgm:pt>
    <dgm:pt modelId="{0C9AF7BB-A2CE-4F38-8A8A-4612BB6F042E}" type="sibTrans" cxnId="{421F53A2-7818-4BF6-B558-FC6C9603919E}">
      <dgm:prSet/>
      <dgm:spPr/>
      <dgm:t>
        <a:bodyPr/>
        <a:lstStyle/>
        <a:p>
          <a:endParaRPr lang="hu-HU"/>
        </a:p>
      </dgm:t>
    </dgm:pt>
    <dgm:pt modelId="{102AE025-460F-45B6-B83C-3A5757762EA9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Anya házassági köteléke</a:t>
          </a:r>
        </a:p>
      </dgm:t>
    </dgm:pt>
    <dgm:pt modelId="{C18580B2-F42B-4D41-AD10-1A6DE221521A}" type="parTrans" cxnId="{401392DE-F9CD-4C82-B7EE-6A6641BC0734}">
      <dgm:prSet/>
      <dgm:spPr/>
      <dgm:t>
        <a:bodyPr/>
        <a:lstStyle/>
        <a:p>
          <a:endParaRPr lang="hu-HU"/>
        </a:p>
      </dgm:t>
    </dgm:pt>
    <dgm:pt modelId="{E94E92AA-8057-4F20-B6A9-62F83E6A890B}" type="sibTrans" cxnId="{401392DE-F9CD-4C82-B7EE-6A6641BC0734}">
      <dgm:prSet/>
      <dgm:spPr/>
      <dgm:t>
        <a:bodyPr/>
        <a:lstStyle/>
        <a:p>
          <a:endParaRPr lang="hu-HU"/>
        </a:p>
      </dgm:t>
    </dgm:pt>
    <dgm:pt modelId="{ADFC118A-DFF5-4344-A66B-4817D185D528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Élettársak esetén emberi reprodukcióra irányuló különleges eljárás</a:t>
          </a:r>
        </a:p>
      </dgm:t>
    </dgm:pt>
    <dgm:pt modelId="{78CEC20A-AAE7-4FED-A662-100BE41EB125}" type="parTrans" cxnId="{F5E0719B-7531-4939-BC18-E69BB2A5237E}">
      <dgm:prSet/>
      <dgm:spPr/>
      <dgm:t>
        <a:bodyPr/>
        <a:lstStyle/>
        <a:p>
          <a:endParaRPr lang="hu-HU"/>
        </a:p>
      </dgm:t>
    </dgm:pt>
    <dgm:pt modelId="{5E7A1116-D166-4DA1-9C6D-87D89DF03B75}" type="sibTrans" cxnId="{F5E0719B-7531-4939-BC18-E69BB2A5237E}">
      <dgm:prSet/>
      <dgm:spPr/>
      <dgm:t>
        <a:bodyPr/>
        <a:lstStyle/>
        <a:p>
          <a:endParaRPr lang="hu-HU"/>
        </a:p>
      </dgm:t>
    </dgm:pt>
    <dgm:pt modelId="{377E2E6D-84B8-45DA-91C6-9C58CB7A7EB3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Teljes hatályú apai elismerő nyilatkozat</a:t>
          </a:r>
        </a:p>
      </dgm:t>
    </dgm:pt>
    <dgm:pt modelId="{0C22BE70-1E18-4504-A13C-F78BEA510967}" type="parTrans" cxnId="{AEA8727C-0D7E-422D-89AA-ED7AD2B13676}">
      <dgm:prSet/>
      <dgm:spPr/>
      <dgm:t>
        <a:bodyPr/>
        <a:lstStyle/>
        <a:p>
          <a:endParaRPr lang="hu-HU"/>
        </a:p>
      </dgm:t>
    </dgm:pt>
    <dgm:pt modelId="{C922939F-6A9C-4482-932E-189712EF0443}" type="sibTrans" cxnId="{AEA8727C-0D7E-422D-89AA-ED7AD2B13676}">
      <dgm:prSet/>
      <dgm:spPr/>
      <dgm:t>
        <a:bodyPr/>
        <a:lstStyle/>
        <a:p>
          <a:endParaRPr lang="hu-HU"/>
        </a:p>
      </dgm:t>
    </dgm:pt>
    <dgm:pt modelId="{7CC7B425-BA47-4927-922C-4353A3E3C785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Apaság bírósági határozattal történő megállapítása</a:t>
          </a:r>
        </a:p>
      </dgm:t>
    </dgm:pt>
    <dgm:pt modelId="{13F21E7A-093D-4E27-8FEA-EF52FE74D333}" type="parTrans" cxnId="{DC5DC9F6-3B98-4797-B998-F0120ADD00BB}">
      <dgm:prSet/>
      <dgm:spPr/>
      <dgm:t>
        <a:bodyPr/>
        <a:lstStyle/>
        <a:p>
          <a:endParaRPr lang="hu-HU"/>
        </a:p>
      </dgm:t>
    </dgm:pt>
    <dgm:pt modelId="{891D68D6-3CF7-436F-9206-1C49D90A9298}" type="sibTrans" cxnId="{DC5DC9F6-3B98-4797-B998-F0120ADD00BB}">
      <dgm:prSet/>
      <dgm:spPr/>
      <dgm:t>
        <a:bodyPr/>
        <a:lstStyle/>
        <a:p>
          <a:endParaRPr lang="hu-HU"/>
        </a:p>
      </dgm:t>
    </dgm:pt>
    <dgm:pt modelId="{95E3A21E-F319-4067-9CE9-C66533EBF7C9}">
      <dgm:prSet/>
      <dgm:spPr/>
      <dgm:t>
        <a:bodyPr anchor="ctr" anchorCtr="1"/>
        <a:lstStyle/>
        <a:p>
          <a:pPr algn="ctr" rtl="0"/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Amíg az apaság sorrendben előbb szereplő vélelem alapján megállapítható, addig a sorrendben későbbi apasági vélelem alkalmazására nem kerülhet sor</a:t>
          </a:r>
        </a:p>
      </dgm:t>
    </dgm:pt>
    <dgm:pt modelId="{357178D1-81DB-48A5-A337-536BE440AAAF}" type="parTrans" cxnId="{FBD42925-2029-454C-BBBE-EDC446024A89}">
      <dgm:prSet/>
      <dgm:spPr/>
      <dgm:t>
        <a:bodyPr/>
        <a:lstStyle/>
        <a:p>
          <a:endParaRPr lang="hu-HU"/>
        </a:p>
      </dgm:t>
    </dgm:pt>
    <dgm:pt modelId="{708A8D80-A004-40E9-BED8-381F9EFA80B9}" type="sibTrans" cxnId="{FBD42925-2029-454C-BBBE-EDC446024A89}">
      <dgm:prSet/>
      <dgm:spPr/>
      <dgm:t>
        <a:bodyPr/>
        <a:lstStyle/>
        <a:p>
          <a:endParaRPr lang="hu-HU"/>
        </a:p>
      </dgm:t>
    </dgm:pt>
    <dgm:pt modelId="{A7D552AC-6607-4ABB-B7AE-4325CC5FAAD5}" type="pres">
      <dgm:prSet presAssocID="{5B4CAA12-2BA4-456C-BD5A-88C68CF332F2}" presName="outerComposite" presStyleCnt="0">
        <dgm:presLayoutVars>
          <dgm:chMax val="5"/>
          <dgm:dir/>
          <dgm:resizeHandles val="exact"/>
        </dgm:presLayoutVars>
      </dgm:prSet>
      <dgm:spPr/>
    </dgm:pt>
    <dgm:pt modelId="{820B52AE-CA5F-438A-83D5-0A18C44DCD7F}" type="pres">
      <dgm:prSet presAssocID="{5B4CAA12-2BA4-456C-BD5A-88C68CF332F2}" presName="dummyMaxCanvas" presStyleCnt="0">
        <dgm:presLayoutVars/>
      </dgm:prSet>
      <dgm:spPr/>
    </dgm:pt>
    <dgm:pt modelId="{5EB73C96-8E26-4F4C-B68B-6DB09351560C}" type="pres">
      <dgm:prSet presAssocID="{5B4CAA12-2BA4-456C-BD5A-88C68CF332F2}" presName="TwoNodes_1" presStyleLbl="node1" presStyleIdx="0" presStyleCnt="2">
        <dgm:presLayoutVars>
          <dgm:bulletEnabled val="1"/>
        </dgm:presLayoutVars>
      </dgm:prSet>
      <dgm:spPr/>
    </dgm:pt>
    <dgm:pt modelId="{250CFE32-95A0-4692-A1C4-DF99B7AD1EED}" type="pres">
      <dgm:prSet presAssocID="{5B4CAA12-2BA4-456C-BD5A-88C68CF332F2}" presName="TwoNodes_2" presStyleLbl="node1" presStyleIdx="1" presStyleCnt="2">
        <dgm:presLayoutVars>
          <dgm:bulletEnabled val="1"/>
        </dgm:presLayoutVars>
      </dgm:prSet>
      <dgm:spPr/>
    </dgm:pt>
    <dgm:pt modelId="{728612D6-A8E2-4E76-897B-C366897DC495}" type="pres">
      <dgm:prSet presAssocID="{5B4CAA12-2BA4-456C-BD5A-88C68CF332F2}" presName="TwoConn_1-2" presStyleLbl="fgAccFollowNode1" presStyleIdx="0" presStyleCnt="1">
        <dgm:presLayoutVars>
          <dgm:bulletEnabled val="1"/>
        </dgm:presLayoutVars>
      </dgm:prSet>
      <dgm:spPr/>
    </dgm:pt>
    <dgm:pt modelId="{38E35063-07AA-4EC1-897B-709CC0875C35}" type="pres">
      <dgm:prSet presAssocID="{5B4CAA12-2BA4-456C-BD5A-88C68CF332F2}" presName="TwoNodes_1_text" presStyleLbl="node1" presStyleIdx="1" presStyleCnt="2">
        <dgm:presLayoutVars>
          <dgm:bulletEnabled val="1"/>
        </dgm:presLayoutVars>
      </dgm:prSet>
      <dgm:spPr/>
    </dgm:pt>
    <dgm:pt modelId="{1FFE0891-905A-403D-A59B-2733DCD95B9E}" type="pres">
      <dgm:prSet presAssocID="{5B4CAA12-2BA4-456C-BD5A-88C68CF332F2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FBD42925-2029-454C-BBBE-EDC446024A89}" srcId="{5B4CAA12-2BA4-456C-BD5A-88C68CF332F2}" destId="{95E3A21E-F319-4067-9CE9-C66533EBF7C9}" srcOrd="1" destOrd="0" parTransId="{357178D1-81DB-48A5-A337-536BE440AAAF}" sibTransId="{708A8D80-A004-40E9-BED8-381F9EFA80B9}"/>
    <dgm:cxn modelId="{07C0D727-014E-40E0-9052-CDBDE1E42998}" type="presOf" srcId="{A6968765-EF00-4EE3-9D36-F5DD87BAB2AB}" destId="{38E35063-07AA-4EC1-897B-709CC0875C35}" srcOrd="1" destOrd="0" presId="urn:microsoft.com/office/officeart/2005/8/layout/vProcess5"/>
    <dgm:cxn modelId="{9D37AA29-2222-44D5-BE22-F515A8BC5C48}" type="presOf" srcId="{377E2E6D-84B8-45DA-91C6-9C58CB7A7EB3}" destId="{38E35063-07AA-4EC1-897B-709CC0875C35}" srcOrd="1" destOrd="3" presId="urn:microsoft.com/office/officeart/2005/8/layout/vProcess5"/>
    <dgm:cxn modelId="{56DF682E-CCE2-4C0A-99A3-DD710CF76D4F}" type="presOf" srcId="{7CC7B425-BA47-4927-922C-4353A3E3C785}" destId="{5EB73C96-8E26-4F4C-B68B-6DB09351560C}" srcOrd="0" destOrd="4" presId="urn:microsoft.com/office/officeart/2005/8/layout/vProcess5"/>
    <dgm:cxn modelId="{2E0CF159-7F4D-42E9-B78A-F668F8EBE1BC}" type="presOf" srcId="{95E3A21E-F319-4067-9CE9-C66533EBF7C9}" destId="{250CFE32-95A0-4692-A1C4-DF99B7AD1EED}" srcOrd="0" destOrd="0" presId="urn:microsoft.com/office/officeart/2005/8/layout/vProcess5"/>
    <dgm:cxn modelId="{AEA8727C-0D7E-422D-89AA-ED7AD2B13676}" srcId="{A6968765-EF00-4EE3-9D36-F5DD87BAB2AB}" destId="{377E2E6D-84B8-45DA-91C6-9C58CB7A7EB3}" srcOrd="2" destOrd="0" parTransId="{0C22BE70-1E18-4504-A13C-F78BEA510967}" sibTransId="{C922939F-6A9C-4482-932E-189712EF0443}"/>
    <dgm:cxn modelId="{26793582-5AB2-4DD6-9C75-6798A3789892}" type="presOf" srcId="{5B4CAA12-2BA4-456C-BD5A-88C68CF332F2}" destId="{A7D552AC-6607-4ABB-B7AE-4325CC5FAAD5}" srcOrd="0" destOrd="0" presId="urn:microsoft.com/office/officeart/2005/8/layout/vProcess5"/>
    <dgm:cxn modelId="{F5E0719B-7531-4939-BC18-E69BB2A5237E}" srcId="{A6968765-EF00-4EE3-9D36-F5DD87BAB2AB}" destId="{ADFC118A-DFF5-4344-A66B-4817D185D528}" srcOrd="1" destOrd="0" parTransId="{78CEC20A-AAE7-4FED-A662-100BE41EB125}" sibTransId="{5E7A1116-D166-4DA1-9C6D-87D89DF03B75}"/>
    <dgm:cxn modelId="{421F53A2-7818-4BF6-B558-FC6C9603919E}" srcId="{5B4CAA12-2BA4-456C-BD5A-88C68CF332F2}" destId="{A6968765-EF00-4EE3-9D36-F5DD87BAB2AB}" srcOrd="0" destOrd="0" parTransId="{C5F9DDA1-3AE8-40BC-B087-732833EF9651}" sibTransId="{0C9AF7BB-A2CE-4F38-8A8A-4612BB6F042E}"/>
    <dgm:cxn modelId="{857182A2-E103-4C9C-85C8-6181321AD6F2}" type="presOf" srcId="{102AE025-460F-45B6-B83C-3A5757762EA9}" destId="{5EB73C96-8E26-4F4C-B68B-6DB09351560C}" srcOrd="0" destOrd="1" presId="urn:microsoft.com/office/officeart/2005/8/layout/vProcess5"/>
    <dgm:cxn modelId="{6C5374BD-124E-4E4D-B72E-47D481F9C3F6}" type="presOf" srcId="{ADFC118A-DFF5-4344-A66B-4817D185D528}" destId="{5EB73C96-8E26-4F4C-B68B-6DB09351560C}" srcOrd="0" destOrd="2" presId="urn:microsoft.com/office/officeart/2005/8/layout/vProcess5"/>
    <dgm:cxn modelId="{E1D7E4D2-D0C0-493A-AB89-AE00AD370AD8}" type="presOf" srcId="{7CC7B425-BA47-4927-922C-4353A3E3C785}" destId="{38E35063-07AA-4EC1-897B-709CC0875C35}" srcOrd="1" destOrd="4" presId="urn:microsoft.com/office/officeart/2005/8/layout/vProcess5"/>
    <dgm:cxn modelId="{572379D3-9E59-4EE3-817D-AB914A656514}" type="presOf" srcId="{A6968765-EF00-4EE3-9D36-F5DD87BAB2AB}" destId="{5EB73C96-8E26-4F4C-B68B-6DB09351560C}" srcOrd="0" destOrd="0" presId="urn:microsoft.com/office/officeart/2005/8/layout/vProcess5"/>
    <dgm:cxn modelId="{DF4F1DDB-D400-48C6-80E6-F6027E6DE83B}" type="presOf" srcId="{ADFC118A-DFF5-4344-A66B-4817D185D528}" destId="{38E35063-07AA-4EC1-897B-709CC0875C35}" srcOrd="1" destOrd="2" presId="urn:microsoft.com/office/officeart/2005/8/layout/vProcess5"/>
    <dgm:cxn modelId="{401392DE-F9CD-4C82-B7EE-6A6641BC0734}" srcId="{A6968765-EF00-4EE3-9D36-F5DD87BAB2AB}" destId="{102AE025-460F-45B6-B83C-3A5757762EA9}" srcOrd="0" destOrd="0" parTransId="{C18580B2-F42B-4D41-AD10-1A6DE221521A}" sibTransId="{E94E92AA-8057-4F20-B6A9-62F83E6A890B}"/>
    <dgm:cxn modelId="{D33141F3-C7A6-4E05-9FDE-5AA8B570E4B9}" type="presOf" srcId="{95E3A21E-F319-4067-9CE9-C66533EBF7C9}" destId="{1FFE0891-905A-403D-A59B-2733DCD95B9E}" srcOrd="1" destOrd="0" presId="urn:microsoft.com/office/officeart/2005/8/layout/vProcess5"/>
    <dgm:cxn modelId="{DC5DC9F6-3B98-4797-B998-F0120ADD00BB}" srcId="{A6968765-EF00-4EE3-9D36-F5DD87BAB2AB}" destId="{7CC7B425-BA47-4927-922C-4353A3E3C785}" srcOrd="3" destOrd="0" parTransId="{13F21E7A-093D-4E27-8FEA-EF52FE74D333}" sibTransId="{891D68D6-3CF7-436F-9206-1C49D90A9298}"/>
    <dgm:cxn modelId="{684F99F8-6F7E-439A-9686-4093BB8B255A}" type="presOf" srcId="{0C9AF7BB-A2CE-4F38-8A8A-4612BB6F042E}" destId="{728612D6-A8E2-4E76-897B-C366897DC495}" srcOrd="0" destOrd="0" presId="urn:microsoft.com/office/officeart/2005/8/layout/vProcess5"/>
    <dgm:cxn modelId="{F4A02DFA-2E08-403E-91F6-C44A7E1039AE}" type="presOf" srcId="{377E2E6D-84B8-45DA-91C6-9C58CB7A7EB3}" destId="{5EB73C96-8E26-4F4C-B68B-6DB09351560C}" srcOrd="0" destOrd="3" presId="urn:microsoft.com/office/officeart/2005/8/layout/vProcess5"/>
    <dgm:cxn modelId="{4C94E6FB-81B0-4CED-A30A-1367D2495730}" type="presOf" srcId="{102AE025-460F-45B6-B83C-3A5757762EA9}" destId="{38E35063-07AA-4EC1-897B-709CC0875C35}" srcOrd="1" destOrd="1" presId="urn:microsoft.com/office/officeart/2005/8/layout/vProcess5"/>
    <dgm:cxn modelId="{9FA7B858-B0F0-4509-9144-A295A712B810}" type="presParOf" srcId="{A7D552AC-6607-4ABB-B7AE-4325CC5FAAD5}" destId="{820B52AE-CA5F-438A-83D5-0A18C44DCD7F}" srcOrd="0" destOrd="0" presId="urn:microsoft.com/office/officeart/2005/8/layout/vProcess5"/>
    <dgm:cxn modelId="{F6ECFE65-6B53-4B02-8B18-721102123369}" type="presParOf" srcId="{A7D552AC-6607-4ABB-B7AE-4325CC5FAAD5}" destId="{5EB73C96-8E26-4F4C-B68B-6DB09351560C}" srcOrd="1" destOrd="0" presId="urn:microsoft.com/office/officeart/2005/8/layout/vProcess5"/>
    <dgm:cxn modelId="{2F6ABD62-1DF6-4E8C-8CB8-4E8CC6F8EB6E}" type="presParOf" srcId="{A7D552AC-6607-4ABB-B7AE-4325CC5FAAD5}" destId="{250CFE32-95A0-4692-A1C4-DF99B7AD1EED}" srcOrd="2" destOrd="0" presId="urn:microsoft.com/office/officeart/2005/8/layout/vProcess5"/>
    <dgm:cxn modelId="{435EA2DA-46E2-4D75-8E43-676544B8EDCA}" type="presParOf" srcId="{A7D552AC-6607-4ABB-B7AE-4325CC5FAAD5}" destId="{728612D6-A8E2-4E76-897B-C366897DC495}" srcOrd="3" destOrd="0" presId="urn:microsoft.com/office/officeart/2005/8/layout/vProcess5"/>
    <dgm:cxn modelId="{0B10013A-6DBD-4D10-A39B-7FD4D9E475FD}" type="presParOf" srcId="{A7D552AC-6607-4ABB-B7AE-4325CC5FAAD5}" destId="{38E35063-07AA-4EC1-897B-709CC0875C35}" srcOrd="4" destOrd="0" presId="urn:microsoft.com/office/officeart/2005/8/layout/vProcess5"/>
    <dgm:cxn modelId="{31B93271-91CD-4690-839C-0F9BE862B4C8}" type="presParOf" srcId="{A7D552AC-6607-4ABB-B7AE-4325CC5FAAD5}" destId="{1FFE0891-905A-403D-A59B-2733DCD95B9E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D36E108-3AC7-410A-8124-7D3D307CA926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7276D1A3-009C-44E2-876B-A36B35ACD847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Főszabály: </a:t>
          </a:r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határozatlan</a:t>
          </a:r>
        </a:p>
      </dgm:t>
    </dgm:pt>
    <dgm:pt modelId="{9ADA8B49-63E9-4FC4-92C5-0184D740B958}" type="parTrans" cxnId="{2B45B32F-F91B-42AC-9A40-37F06BDE1A7A}">
      <dgm:prSet/>
      <dgm:spPr/>
      <dgm:t>
        <a:bodyPr/>
        <a:lstStyle/>
        <a:p>
          <a:endParaRPr lang="hu-HU"/>
        </a:p>
      </dgm:t>
    </dgm:pt>
    <dgm:pt modelId="{33735E25-491B-4A17-94F9-7A746AAF1711}" type="sibTrans" cxnId="{2B45B32F-F91B-42AC-9A40-37F06BDE1A7A}">
      <dgm:prSet/>
      <dgm:spPr/>
      <dgm:t>
        <a:bodyPr/>
        <a:lstStyle/>
        <a:p>
          <a:endParaRPr lang="hu-HU"/>
        </a:p>
      </dgm:t>
    </dgm:pt>
    <dgm:pt modelId="{19F092DC-075E-4B6B-BC8A-F71189BF0CF7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Köthető meghatározott </a:t>
          </a:r>
          <a:r>
            <a:rPr lang="hu-H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feltételhez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vagy </a:t>
          </a:r>
          <a:r>
            <a:rPr lang="hu-H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időtartamra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feltéve hogy rászorultsága a feltétel bekövetkezte vagy a meghatározott időtartam </a:t>
          </a:r>
          <a:r>
            <a:rPr lang="hu-H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leteltekor megszűnik</a:t>
          </a:r>
          <a:endParaRPr lang="hu-HU" dirty="0">
            <a:solidFill>
              <a:srgbClr val="002060"/>
            </a:solidFill>
          </a:endParaRPr>
        </a:p>
      </dgm:t>
    </dgm:pt>
    <dgm:pt modelId="{A374945C-0173-4000-ACE7-B9448EF3A278}" type="parTrans" cxnId="{2CC3474F-C8AF-4083-B024-4F563EC57BC8}">
      <dgm:prSet/>
      <dgm:spPr/>
      <dgm:t>
        <a:bodyPr/>
        <a:lstStyle/>
        <a:p>
          <a:endParaRPr lang="hu-HU"/>
        </a:p>
      </dgm:t>
    </dgm:pt>
    <dgm:pt modelId="{6D10296D-7ED4-49A6-9F3B-25B787F233B3}" type="sibTrans" cxnId="{2CC3474F-C8AF-4083-B024-4F563EC57BC8}">
      <dgm:prSet/>
      <dgm:spPr/>
      <dgm:t>
        <a:bodyPr/>
        <a:lstStyle/>
        <a:p>
          <a:endParaRPr lang="hu-HU"/>
        </a:p>
      </dgm:t>
    </dgm:pt>
    <dgm:pt modelId="{B4E3F4D3-07D9-4D0F-8847-0E01E9BA76D9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 a tartás </a:t>
          </a:r>
          <a:r>
            <a:rPr lang="hu-H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körülményeiben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változás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áll be, ami a tartás változatlan teljesítése mellett valamely fél jogi érdekét sérti 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MÓDOSÍTÁS</a:t>
          </a:r>
        </a:p>
      </dgm:t>
    </dgm:pt>
    <dgm:pt modelId="{A1733768-F0BA-4A0F-82FB-005552892C95}" type="parTrans" cxnId="{F037BCBA-D1DD-443E-9C2C-211CE77417AD}">
      <dgm:prSet/>
      <dgm:spPr/>
      <dgm:t>
        <a:bodyPr/>
        <a:lstStyle/>
        <a:p>
          <a:endParaRPr lang="hu-HU"/>
        </a:p>
      </dgm:t>
    </dgm:pt>
    <dgm:pt modelId="{70618BE5-33B1-406E-B1A3-7C9147C514BD}" type="sibTrans" cxnId="{F037BCBA-D1DD-443E-9C2C-211CE77417AD}">
      <dgm:prSet/>
      <dgm:spPr/>
      <dgm:t>
        <a:bodyPr/>
        <a:lstStyle/>
        <a:p>
          <a:endParaRPr lang="hu-HU"/>
        </a:p>
      </dgm:t>
    </dgm:pt>
    <dgm:pt modelId="{D679E030-E645-408B-9696-889A319CF127}">
      <dgm:prSet/>
      <dgm:spPr/>
      <dgm:t>
        <a:bodyPr/>
        <a:lstStyle/>
        <a:p>
          <a:pPr rtl="0"/>
          <a:r>
            <a:rPr lang="hu-H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kérheti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akinek a körülmények változása </a:t>
          </a:r>
          <a:r>
            <a:rPr lang="hu-H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felróható</a:t>
          </a:r>
        </a:p>
      </dgm:t>
    </dgm:pt>
    <dgm:pt modelId="{D45ED1A5-84DF-467B-8D9B-18AA048C0D32}" type="parTrans" cxnId="{4A112CBF-8C17-4A2F-9149-36E6016F9034}">
      <dgm:prSet/>
      <dgm:spPr/>
      <dgm:t>
        <a:bodyPr/>
        <a:lstStyle/>
        <a:p>
          <a:endParaRPr lang="hu-HU"/>
        </a:p>
      </dgm:t>
    </dgm:pt>
    <dgm:pt modelId="{56AC76C5-11E2-4941-B488-C930BAF5F5B8}" type="sibTrans" cxnId="{4A112CBF-8C17-4A2F-9149-36E6016F9034}">
      <dgm:prSet/>
      <dgm:spPr/>
      <dgm:t>
        <a:bodyPr/>
        <a:lstStyle/>
        <a:p>
          <a:endParaRPr lang="hu-HU"/>
        </a:p>
      </dgm:t>
    </dgm:pt>
    <dgm:pt modelId="{2A8EC090-ABAB-4F82-BEE3-FD6AD15C99B5}" type="pres">
      <dgm:prSet presAssocID="{0D36E108-3AC7-410A-8124-7D3D307CA926}" presName="diagram" presStyleCnt="0">
        <dgm:presLayoutVars>
          <dgm:dir/>
          <dgm:resizeHandles val="exact"/>
        </dgm:presLayoutVars>
      </dgm:prSet>
      <dgm:spPr/>
    </dgm:pt>
    <dgm:pt modelId="{A586625C-EC95-4931-80EB-5B44121B5F92}" type="pres">
      <dgm:prSet presAssocID="{7276D1A3-009C-44E2-876B-A36B35ACD847}" presName="node" presStyleLbl="node1" presStyleIdx="0" presStyleCnt="4">
        <dgm:presLayoutVars>
          <dgm:bulletEnabled val="1"/>
        </dgm:presLayoutVars>
      </dgm:prSet>
      <dgm:spPr/>
    </dgm:pt>
    <dgm:pt modelId="{21192DC5-6563-4974-813F-55AF28DD667A}" type="pres">
      <dgm:prSet presAssocID="{33735E25-491B-4A17-94F9-7A746AAF1711}" presName="sibTrans" presStyleCnt="0"/>
      <dgm:spPr/>
    </dgm:pt>
    <dgm:pt modelId="{B9B169A6-98FB-4E5D-8ECB-2A951389E72B}" type="pres">
      <dgm:prSet presAssocID="{19F092DC-075E-4B6B-BC8A-F71189BF0CF7}" presName="node" presStyleLbl="node1" presStyleIdx="1" presStyleCnt="4">
        <dgm:presLayoutVars>
          <dgm:bulletEnabled val="1"/>
        </dgm:presLayoutVars>
      </dgm:prSet>
      <dgm:spPr/>
    </dgm:pt>
    <dgm:pt modelId="{918DE057-0DEF-479D-B455-777446CB0F02}" type="pres">
      <dgm:prSet presAssocID="{6D10296D-7ED4-49A6-9F3B-25B787F233B3}" presName="sibTrans" presStyleCnt="0"/>
      <dgm:spPr/>
    </dgm:pt>
    <dgm:pt modelId="{8007E2C9-91EB-4F23-B717-83CC5B0E5472}" type="pres">
      <dgm:prSet presAssocID="{B4E3F4D3-07D9-4D0F-8847-0E01E9BA76D9}" presName="node" presStyleLbl="node1" presStyleIdx="2" presStyleCnt="4">
        <dgm:presLayoutVars>
          <dgm:bulletEnabled val="1"/>
        </dgm:presLayoutVars>
      </dgm:prSet>
      <dgm:spPr/>
    </dgm:pt>
    <dgm:pt modelId="{7E154E11-B86E-40A3-A102-2DE6D1AB8018}" type="pres">
      <dgm:prSet presAssocID="{70618BE5-33B1-406E-B1A3-7C9147C514BD}" presName="sibTrans" presStyleCnt="0"/>
      <dgm:spPr/>
    </dgm:pt>
    <dgm:pt modelId="{6664B633-0F35-4E72-9A88-58A7A07445EB}" type="pres">
      <dgm:prSet presAssocID="{D679E030-E645-408B-9696-889A319CF127}" presName="node" presStyleLbl="node1" presStyleIdx="3" presStyleCnt="4">
        <dgm:presLayoutVars>
          <dgm:bulletEnabled val="1"/>
        </dgm:presLayoutVars>
      </dgm:prSet>
      <dgm:spPr/>
    </dgm:pt>
  </dgm:ptLst>
  <dgm:cxnLst>
    <dgm:cxn modelId="{CC5D6919-DE26-4A71-9D9D-BDCBD607F4E8}" type="presOf" srcId="{B4E3F4D3-07D9-4D0F-8847-0E01E9BA76D9}" destId="{8007E2C9-91EB-4F23-B717-83CC5B0E5472}" srcOrd="0" destOrd="0" presId="urn:microsoft.com/office/officeart/2005/8/layout/default"/>
    <dgm:cxn modelId="{2B45B32F-F91B-42AC-9A40-37F06BDE1A7A}" srcId="{0D36E108-3AC7-410A-8124-7D3D307CA926}" destId="{7276D1A3-009C-44E2-876B-A36B35ACD847}" srcOrd="0" destOrd="0" parTransId="{9ADA8B49-63E9-4FC4-92C5-0184D740B958}" sibTransId="{33735E25-491B-4A17-94F9-7A746AAF1711}"/>
    <dgm:cxn modelId="{98E96666-96E8-48E6-9347-9B8128DC6006}" type="presOf" srcId="{7276D1A3-009C-44E2-876B-A36B35ACD847}" destId="{A586625C-EC95-4931-80EB-5B44121B5F92}" srcOrd="0" destOrd="0" presId="urn:microsoft.com/office/officeart/2005/8/layout/default"/>
    <dgm:cxn modelId="{2CC3474F-C8AF-4083-B024-4F563EC57BC8}" srcId="{0D36E108-3AC7-410A-8124-7D3D307CA926}" destId="{19F092DC-075E-4B6B-BC8A-F71189BF0CF7}" srcOrd="1" destOrd="0" parTransId="{A374945C-0173-4000-ACE7-B9448EF3A278}" sibTransId="{6D10296D-7ED4-49A6-9F3B-25B787F233B3}"/>
    <dgm:cxn modelId="{1720E059-D90D-439B-95FE-D03F00F32FFC}" type="presOf" srcId="{D679E030-E645-408B-9696-889A319CF127}" destId="{6664B633-0F35-4E72-9A88-58A7A07445EB}" srcOrd="0" destOrd="0" presId="urn:microsoft.com/office/officeart/2005/8/layout/default"/>
    <dgm:cxn modelId="{6C9A288C-88A2-4310-9F63-ED8FF08D6683}" type="presOf" srcId="{19F092DC-075E-4B6B-BC8A-F71189BF0CF7}" destId="{B9B169A6-98FB-4E5D-8ECB-2A951389E72B}" srcOrd="0" destOrd="0" presId="urn:microsoft.com/office/officeart/2005/8/layout/default"/>
    <dgm:cxn modelId="{E63674A3-A8B6-405C-8A5C-2C8BBC93A4DB}" type="presOf" srcId="{0D36E108-3AC7-410A-8124-7D3D307CA926}" destId="{2A8EC090-ABAB-4F82-BEE3-FD6AD15C99B5}" srcOrd="0" destOrd="0" presId="urn:microsoft.com/office/officeart/2005/8/layout/default"/>
    <dgm:cxn modelId="{F037BCBA-D1DD-443E-9C2C-211CE77417AD}" srcId="{0D36E108-3AC7-410A-8124-7D3D307CA926}" destId="{B4E3F4D3-07D9-4D0F-8847-0E01E9BA76D9}" srcOrd="2" destOrd="0" parTransId="{A1733768-F0BA-4A0F-82FB-005552892C95}" sibTransId="{70618BE5-33B1-406E-B1A3-7C9147C514BD}"/>
    <dgm:cxn modelId="{4A112CBF-8C17-4A2F-9149-36E6016F9034}" srcId="{0D36E108-3AC7-410A-8124-7D3D307CA926}" destId="{D679E030-E645-408B-9696-889A319CF127}" srcOrd="3" destOrd="0" parTransId="{D45ED1A5-84DF-467B-8D9B-18AA048C0D32}" sibTransId="{56AC76C5-11E2-4941-B488-C930BAF5F5B8}"/>
    <dgm:cxn modelId="{9335DF7D-406F-4901-966E-89C8DBA3B832}" type="presParOf" srcId="{2A8EC090-ABAB-4F82-BEE3-FD6AD15C99B5}" destId="{A586625C-EC95-4931-80EB-5B44121B5F92}" srcOrd="0" destOrd="0" presId="urn:microsoft.com/office/officeart/2005/8/layout/default"/>
    <dgm:cxn modelId="{D73F841A-51EE-461F-9513-83A5A0866EB8}" type="presParOf" srcId="{2A8EC090-ABAB-4F82-BEE3-FD6AD15C99B5}" destId="{21192DC5-6563-4974-813F-55AF28DD667A}" srcOrd="1" destOrd="0" presId="urn:microsoft.com/office/officeart/2005/8/layout/default"/>
    <dgm:cxn modelId="{05DAC65C-646D-49E5-9B8A-DF01DDA603A9}" type="presParOf" srcId="{2A8EC090-ABAB-4F82-BEE3-FD6AD15C99B5}" destId="{B9B169A6-98FB-4E5D-8ECB-2A951389E72B}" srcOrd="2" destOrd="0" presId="urn:microsoft.com/office/officeart/2005/8/layout/default"/>
    <dgm:cxn modelId="{1C447523-04CE-49E6-869F-46FBF456954D}" type="presParOf" srcId="{2A8EC090-ABAB-4F82-BEE3-FD6AD15C99B5}" destId="{918DE057-0DEF-479D-B455-777446CB0F02}" srcOrd="3" destOrd="0" presId="urn:microsoft.com/office/officeart/2005/8/layout/default"/>
    <dgm:cxn modelId="{99FBA747-A3D9-47A4-911F-23D1BE5B6BFA}" type="presParOf" srcId="{2A8EC090-ABAB-4F82-BEE3-FD6AD15C99B5}" destId="{8007E2C9-91EB-4F23-B717-83CC5B0E5472}" srcOrd="4" destOrd="0" presId="urn:microsoft.com/office/officeart/2005/8/layout/default"/>
    <dgm:cxn modelId="{A0D2C20E-F75E-4335-955C-57E986FC3406}" type="presParOf" srcId="{2A8EC090-ABAB-4F82-BEE3-FD6AD15C99B5}" destId="{7E154E11-B86E-40A3-A102-2DE6D1AB8018}" srcOrd="5" destOrd="0" presId="urn:microsoft.com/office/officeart/2005/8/layout/default"/>
    <dgm:cxn modelId="{8079675C-2247-4C99-9A16-C35DD582BE13}" type="presParOf" srcId="{2A8EC090-ABAB-4F82-BEE3-FD6AD15C99B5}" destId="{6664B633-0F35-4E72-9A88-58A7A07445E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E9B2F60-C992-4D27-B73F-5D7C080C2583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hu-HU"/>
        </a:p>
      </dgm:t>
    </dgm:pt>
    <dgm:pt modelId="{B15C88C7-61CB-46F1-8179-A608646B28B9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Aki már nem rászorult</a:t>
          </a:r>
        </a:p>
      </dgm:t>
    </dgm:pt>
    <dgm:pt modelId="{3D7964BD-7AFA-47F0-A095-EEC2566D32CB}" type="parTrans" cxnId="{DA28E714-63D4-4A24-B29B-8B0947F04C15}">
      <dgm:prSet/>
      <dgm:spPr/>
      <dgm:t>
        <a:bodyPr/>
        <a:lstStyle/>
        <a:p>
          <a:endParaRPr lang="hu-HU"/>
        </a:p>
      </dgm:t>
    </dgm:pt>
    <dgm:pt modelId="{FE927802-671A-4706-9BBC-A0E9119242CF}" type="sibTrans" cxnId="{DA28E714-63D4-4A24-B29B-8B0947F04C15}">
      <dgm:prSet/>
      <dgm:spPr/>
      <dgm:t>
        <a:bodyPr/>
        <a:lstStyle/>
        <a:p>
          <a:endParaRPr lang="hu-HU"/>
        </a:p>
      </dgm:t>
    </dgm:pt>
    <dgm:pt modelId="{DF76B2EA-102D-438F-81ED-CD285E9A8A99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köteles a </a:t>
          </a:r>
          <a:r>
            <a:rPr lang="hu-H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BÍRÓSÁGNAK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bejelenteni </a:t>
          </a:r>
        </a:p>
      </dgm:t>
    </dgm:pt>
    <dgm:pt modelId="{EEF41AD4-F6B3-4013-AE89-2CA5F26A3627}" type="parTrans" cxnId="{D8045D0D-D8B6-4F48-ABB9-4D1B20787A11}">
      <dgm:prSet/>
      <dgm:spPr/>
      <dgm:t>
        <a:bodyPr/>
        <a:lstStyle/>
        <a:p>
          <a:endParaRPr lang="hu-HU"/>
        </a:p>
      </dgm:t>
    </dgm:pt>
    <dgm:pt modelId="{A17C4860-9275-4738-A07D-880414D64715}" type="sibTrans" cxnId="{D8045D0D-D8B6-4F48-ABB9-4D1B20787A11}">
      <dgm:prSet/>
      <dgm:spPr/>
      <dgm:t>
        <a:bodyPr/>
        <a:lstStyle/>
        <a:p>
          <a:endParaRPr lang="hu-HU"/>
        </a:p>
      </dgm:t>
    </dgm:pt>
    <dgm:pt modelId="{CA9B0752-ED12-4D52-A765-155C3C2A5415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 peres eljárás</a:t>
          </a:r>
        </a:p>
      </dgm:t>
    </dgm:pt>
    <dgm:pt modelId="{BA7C0854-BD23-422A-A309-3655C395E2E5}" type="parTrans" cxnId="{33FC228D-51E1-47B1-BEF0-5692E7114439}">
      <dgm:prSet/>
      <dgm:spPr/>
      <dgm:t>
        <a:bodyPr/>
        <a:lstStyle/>
        <a:p>
          <a:endParaRPr lang="hu-HU"/>
        </a:p>
      </dgm:t>
    </dgm:pt>
    <dgm:pt modelId="{1E84FF3D-A314-4637-891E-83CCE5FD3D64}" type="sibTrans" cxnId="{33FC228D-51E1-47B1-BEF0-5692E7114439}">
      <dgm:prSet/>
      <dgm:spPr/>
      <dgm:t>
        <a:bodyPr/>
        <a:lstStyle/>
        <a:p>
          <a:endParaRPr lang="hu-HU"/>
        </a:p>
      </dgm:t>
    </dgm:pt>
    <dgm:pt modelId="{EAFEF75D-D5F1-4794-ACD1-7BF6B7579AEB}" type="pres">
      <dgm:prSet presAssocID="{5E9B2F60-C992-4D27-B73F-5D7C080C2583}" presName="Name0" presStyleCnt="0">
        <dgm:presLayoutVars>
          <dgm:dir/>
          <dgm:resizeHandles val="exact"/>
        </dgm:presLayoutVars>
      </dgm:prSet>
      <dgm:spPr/>
    </dgm:pt>
    <dgm:pt modelId="{E16EC92D-99C3-4A6D-BB4F-79C37CDCE623}" type="pres">
      <dgm:prSet presAssocID="{B15C88C7-61CB-46F1-8179-A608646B28B9}" presName="node" presStyleLbl="node1" presStyleIdx="0" presStyleCnt="3">
        <dgm:presLayoutVars>
          <dgm:bulletEnabled val="1"/>
        </dgm:presLayoutVars>
      </dgm:prSet>
      <dgm:spPr/>
    </dgm:pt>
    <dgm:pt modelId="{5298DBAB-9E84-4417-9E32-892C39C68498}" type="pres">
      <dgm:prSet presAssocID="{FE927802-671A-4706-9BBC-A0E9119242CF}" presName="sibTrans" presStyleLbl="sibTrans2D1" presStyleIdx="0" presStyleCnt="2"/>
      <dgm:spPr/>
    </dgm:pt>
    <dgm:pt modelId="{75BAB89F-46E9-46AB-97FB-19128503D2DA}" type="pres">
      <dgm:prSet presAssocID="{FE927802-671A-4706-9BBC-A0E9119242CF}" presName="connectorText" presStyleLbl="sibTrans2D1" presStyleIdx="0" presStyleCnt="2"/>
      <dgm:spPr/>
    </dgm:pt>
    <dgm:pt modelId="{FC00DD44-72E1-4E24-A09C-01A507D29D9B}" type="pres">
      <dgm:prSet presAssocID="{DF76B2EA-102D-438F-81ED-CD285E9A8A99}" presName="node" presStyleLbl="node1" presStyleIdx="1" presStyleCnt="3">
        <dgm:presLayoutVars>
          <dgm:bulletEnabled val="1"/>
        </dgm:presLayoutVars>
      </dgm:prSet>
      <dgm:spPr/>
    </dgm:pt>
    <dgm:pt modelId="{4AADE943-FAF6-4698-B860-0E08583A0AFB}" type="pres">
      <dgm:prSet presAssocID="{A17C4860-9275-4738-A07D-880414D64715}" presName="sibTrans" presStyleLbl="sibTrans2D1" presStyleIdx="1" presStyleCnt="2"/>
      <dgm:spPr/>
    </dgm:pt>
    <dgm:pt modelId="{CA37001E-FFC7-4611-AF96-777F2B7664F9}" type="pres">
      <dgm:prSet presAssocID="{A17C4860-9275-4738-A07D-880414D64715}" presName="connectorText" presStyleLbl="sibTrans2D1" presStyleIdx="1" presStyleCnt="2"/>
      <dgm:spPr/>
    </dgm:pt>
    <dgm:pt modelId="{054FC8F7-FF48-4D48-849A-644DF2493F38}" type="pres">
      <dgm:prSet presAssocID="{CA9B0752-ED12-4D52-A765-155C3C2A5415}" presName="node" presStyleLbl="node1" presStyleIdx="2" presStyleCnt="3">
        <dgm:presLayoutVars>
          <dgm:bulletEnabled val="1"/>
        </dgm:presLayoutVars>
      </dgm:prSet>
      <dgm:spPr/>
    </dgm:pt>
  </dgm:ptLst>
  <dgm:cxnLst>
    <dgm:cxn modelId="{57177B03-4E78-490A-97CA-7DEE1CF09F22}" type="presOf" srcId="{FE927802-671A-4706-9BBC-A0E9119242CF}" destId="{5298DBAB-9E84-4417-9E32-892C39C68498}" srcOrd="0" destOrd="0" presId="urn:microsoft.com/office/officeart/2005/8/layout/process1"/>
    <dgm:cxn modelId="{D8045D0D-D8B6-4F48-ABB9-4D1B20787A11}" srcId="{5E9B2F60-C992-4D27-B73F-5D7C080C2583}" destId="{DF76B2EA-102D-438F-81ED-CD285E9A8A99}" srcOrd="1" destOrd="0" parTransId="{EEF41AD4-F6B3-4013-AE89-2CA5F26A3627}" sibTransId="{A17C4860-9275-4738-A07D-880414D64715}"/>
    <dgm:cxn modelId="{DA28E714-63D4-4A24-B29B-8B0947F04C15}" srcId="{5E9B2F60-C992-4D27-B73F-5D7C080C2583}" destId="{B15C88C7-61CB-46F1-8179-A608646B28B9}" srcOrd="0" destOrd="0" parTransId="{3D7964BD-7AFA-47F0-A095-EEC2566D32CB}" sibTransId="{FE927802-671A-4706-9BBC-A0E9119242CF}"/>
    <dgm:cxn modelId="{1FAECB15-1CC1-4051-AA88-59A84B85612F}" type="presOf" srcId="{CA9B0752-ED12-4D52-A765-155C3C2A5415}" destId="{054FC8F7-FF48-4D48-849A-644DF2493F38}" srcOrd="0" destOrd="0" presId="urn:microsoft.com/office/officeart/2005/8/layout/process1"/>
    <dgm:cxn modelId="{FDD6862D-9080-4B19-B267-4C8B6C583129}" type="presOf" srcId="{DF76B2EA-102D-438F-81ED-CD285E9A8A99}" destId="{FC00DD44-72E1-4E24-A09C-01A507D29D9B}" srcOrd="0" destOrd="0" presId="urn:microsoft.com/office/officeart/2005/8/layout/process1"/>
    <dgm:cxn modelId="{33FC228D-51E1-47B1-BEF0-5692E7114439}" srcId="{5E9B2F60-C992-4D27-B73F-5D7C080C2583}" destId="{CA9B0752-ED12-4D52-A765-155C3C2A5415}" srcOrd="2" destOrd="0" parTransId="{BA7C0854-BD23-422A-A309-3655C395E2E5}" sibTransId="{1E84FF3D-A314-4637-891E-83CCE5FD3D64}"/>
    <dgm:cxn modelId="{6A33319F-4E60-495A-9443-9AE7B37C9392}" type="presOf" srcId="{B15C88C7-61CB-46F1-8179-A608646B28B9}" destId="{E16EC92D-99C3-4A6D-BB4F-79C37CDCE623}" srcOrd="0" destOrd="0" presId="urn:microsoft.com/office/officeart/2005/8/layout/process1"/>
    <dgm:cxn modelId="{9B9FC5AD-F8F5-47E1-8E7D-A0BEB25ECE81}" type="presOf" srcId="{FE927802-671A-4706-9BBC-A0E9119242CF}" destId="{75BAB89F-46E9-46AB-97FB-19128503D2DA}" srcOrd="1" destOrd="0" presId="urn:microsoft.com/office/officeart/2005/8/layout/process1"/>
    <dgm:cxn modelId="{3D2057CA-36E4-467E-843C-F4D24E57EAB4}" type="presOf" srcId="{A17C4860-9275-4738-A07D-880414D64715}" destId="{CA37001E-FFC7-4611-AF96-777F2B7664F9}" srcOrd="1" destOrd="0" presId="urn:microsoft.com/office/officeart/2005/8/layout/process1"/>
    <dgm:cxn modelId="{9987F9D2-04A0-45EA-BFF2-10D0AE4A8269}" type="presOf" srcId="{A17C4860-9275-4738-A07D-880414D64715}" destId="{4AADE943-FAF6-4698-B860-0E08583A0AFB}" srcOrd="0" destOrd="0" presId="urn:microsoft.com/office/officeart/2005/8/layout/process1"/>
    <dgm:cxn modelId="{E0CC6DF3-DCDD-4B7F-B526-D63871141667}" type="presOf" srcId="{5E9B2F60-C992-4D27-B73F-5D7C080C2583}" destId="{EAFEF75D-D5F1-4794-ACD1-7BF6B7579AEB}" srcOrd="0" destOrd="0" presId="urn:microsoft.com/office/officeart/2005/8/layout/process1"/>
    <dgm:cxn modelId="{9494AC9D-D608-4E50-976B-225492F8A96C}" type="presParOf" srcId="{EAFEF75D-D5F1-4794-ACD1-7BF6B7579AEB}" destId="{E16EC92D-99C3-4A6D-BB4F-79C37CDCE623}" srcOrd="0" destOrd="0" presId="urn:microsoft.com/office/officeart/2005/8/layout/process1"/>
    <dgm:cxn modelId="{D1AEC75A-DEC0-432D-8DA0-5507636DD44D}" type="presParOf" srcId="{EAFEF75D-D5F1-4794-ACD1-7BF6B7579AEB}" destId="{5298DBAB-9E84-4417-9E32-892C39C68498}" srcOrd="1" destOrd="0" presId="urn:microsoft.com/office/officeart/2005/8/layout/process1"/>
    <dgm:cxn modelId="{6EAF821E-20C1-4410-9032-26194C704341}" type="presParOf" srcId="{5298DBAB-9E84-4417-9E32-892C39C68498}" destId="{75BAB89F-46E9-46AB-97FB-19128503D2DA}" srcOrd="0" destOrd="0" presId="urn:microsoft.com/office/officeart/2005/8/layout/process1"/>
    <dgm:cxn modelId="{99C6648B-2665-4E72-AA4F-D920A5DC61F8}" type="presParOf" srcId="{EAFEF75D-D5F1-4794-ACD1-7BF6B7579AEB}" destId="{FC00DD44-72E1-4E24-A09C-01A507D29D9B}" srcOrd="2" destOrd="0" presId="urn:microsoft.com/office/officeart/2005/8/layout/process1"/>
    <dgm:cxn modelId="{9BDFD889-BE79-4CCE-B374-DFF95D58D9BB}" type="presParOf" srcId="{EAFEF75D-D5F1-4794-ACD1-7BF6B7579AEB}" destId="{4AADE943-FAF6-4698-B860-0E08583A0AFB}" srcOrd="3" destOrd="0" presId="urn:microsoft.com/office/officeart/2005/8/layout/process1"/>
    <dgm:cxn modelId="{C7314F98-2037-4253-AC76-2A37ACCE4419}" type="presParOf" srcId="{4AADE943-FAF6-4698-B860-0E08583A0AFB}" destId="{CA37001E-FFC7-4611-AF96-777F2B7664F9}" srcOrd="0" destOrd="0" presId="urn:microsoft.com/office/officeart/2005/8/layout/process1"/>
    <dgm:cxn modelId="{8206FE06-96C1-44EE-8885-14CB8F46C476}" type="presParOf" srcId="{EAFEF75D-D5F1-4794-ACD1-7BF6B7579AEB}" destId="{054FC8F7-FF48-4D48-849A-644DF2493F3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94D22F3-7DBE-4F51-8959-32D4F184D4AD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hu-HU"/>
        </a:p>
      </dgm:t>
    </dgm:pt>
    <dgm:pt modelId="{8BADE411-B6C0-46CC-A89C-CAC6DB8A4C9E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Körülmények változása</a:t>
          </a:r>
        </a:p>
      </dgm:t>
    </dgm:pt>
    <dgm:pt modelId="{2DC2B6CA-BD00-45DF-A5A9-5400377F8441}" type="parTrans" cxnId="{1AA1E688-977D-4A61-8FF6-B5CEB459C538}">
      <dgm:prSet/>
      <dgm:spPr/>
      <dgm:t>
        <a:bodyPr/>
        <a:lstStyle/>
        <a:p>
          <a:endParaRPr lang="hu-HU"/>
        </a:p>
      </dgm:t>
    </dgm:pt>
    <dgm:pt modelId="{1E0EBF21-D88A-4428-B482-03382F8C2B59}" type="sibTrans" cxnId="{1AA1E688-977D-4A61-8FF6-B5CEB459C538}">
      <dgm:prSet/>
      <dgm:spPr/>
      <dgm:t>
        <a:bodyPr/>
        <a:lstStyle/>
        <a:p>
          <a:endParaRPr lang="hu-HU"/>
        </a:p>
      </dgm:t>
    </dgm:pt>
    <dgm:pt modelId="{22BA7143-E035-4E0B-86F5-23CDCD7C5906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Tartás feltételei nem állnak fenn</a:t>
          </a:r>
        </a:p>
      </dgm:t>
    </dgm:pt>
    <dgm:pt modelId="{E5684694-A240-4BB1-BD67-750624E14AA9}" type="parTrans" cxnId="{0B26FDB5-0E67-4D5C-949F-F25CEC410E14}">
      <dgm:prSet/>
      <dgm:spPr/>
      <dgm:t>
        <a:bodyPr/>
        <a:lstStyle/>
        <a:p>
          <a:endParaRPr lang="hu-HU"/>
        </a:p>
      </dgm:t>
    </dgm:pt>
    <dgm:pt modelId="{4D8360AD-3BA1-4CB6-B80A-6686F0B46A46}" type="sibTrans" cxnId="{0B26FDB5-0E67-4D5C-949F-F25CEC410E14}">
      <dgm:prSet/>
      <dgm:spPr/>
      <dgm:t>
        <a:bodyPr/>
        <a:lstStyle/>
        <a:p>
          <a:endParaRPr lang="hu-HU"/>
        </a:p>
      </dgm:t>
    </dgm:pt>
    <dgm:pt modelId="{AAE22FE6-D504-49D6-85C3-E1DAF6F9639E}" type="pres">
      <dgm:prSet presAssocID="{294D22F3-7DBE-4F51-8959-32D4F184D4AD}" presName="Name0" presStyleCnt="0">
        <dgm:presLayoutVars>
          <dgm:dir/>
          <dgm:resizeHandles val="exact"/>
        </dgm:presLayoutVars>
      </dgm:prSet>
      <dgm:spPr/>
    </dgm:pt>
    <dgm:pt modelId="{8143C7F2-A0D8-4C90-8E14-F9FFB174D651}" type="pres">
      <dgm:prSet presAssocID="{8BADE411-B6C0-46CC-A89C-CAC6DB8A4C9E}" presName="node" presStyleLbl="node1" presStyleIdx="0" presStyleCnt="2">
        <dgm:presLayoutVars>
          <dgm:bulletEnabled val="1"/>
        </dgm:presLayoutVars>
      </dgm:prSet>
      <dgm:spPr/>
    </dgm:pt>
    <dgm:pt modelId="{42EAF227-EB6D-4A6D-9460-6D3A889DD74C}" type="pres">
      <dgm:prSet presAssocID="{1E0EBF21-D88A-4428-B482-03382F8C2B59}" presName="sibTrans" presStyleLbl="sibTrans2D1" presStyleIdx="0" presStyleCnt="1"/>
      <dgm:spPr/>
    </dgm:pt>
    <dgm:pt modelId="{C071F112-CB82-4A1C-AD8F-EAD62C821556}" type="pres">
      <dgm:prSet presAssocID="{1E0EBF21-D88A-4428-B482-03382F8C2B59}" presName="connectorText" presStyleLbl="sibTrans2D1" presStyleIdx="0" presStyleCnt="1"/>
      <dgm:spPr/>
    </dgm:pt>
    <dgm:pt modelId="{D772A3D6-883B-4F8F-92D0-9650B0C478A9}" type="pres">
      <dgm:prSet presAssocID="{22BA7143-E035-4E0B-86F5-23CDCD7C5906}" presName="node" presStyleLbl="node1" presStyleIdx="1" presStyleCnt="2">
        <dgm:presLayoutVars>
          <dgm:bulletEnabled val="1"/>
        </dgm:presLayoutVars>
      </dgm:prSet>
      <dgm:spPr/>
    </dgm:pt>
  </dgm:ptLst>
  <dgm:cxnLst>
    <dgm:cxn modelId="{1FBB2D64-5E53-4201-9571-A7A348EDF2B8}" type="presOf" srcId="{1E0EBF21-D88A-4428-B482-03382F8C2B59}" destId="{42EAF227-EB6D-4A6D-9460-6D3A889DD74C}" srcOrd="0" destOrd="0" presId="urn:microsoft.com/office/officeart/2005/8/layout/process1"/>
    <dgm:cxn modelId="{A2426C7F-8056-4B6D-B71D-D41A9A7BFAD4}" type="presOf" srcId="{1E0EBF21-D88A-4428-B482-03382F8C2B59}" destId="{C071F112-CB82-4A1C-AD8F-EAD62C821556}" srcOrd="1" destOrd="0" presId="urn:microsoft.com/office/officeart/2005/8/layout/process1"/>
    <dgm:cxn modelId="{1AA1E688-977D-4A61-8FF6-B5CEB459C538}" srcId="{294D22F3-7DBE-4F51-8959-32D4F184D4AD}" destId="{8BADE411-B6C0-46CC-A89C-CAC6DB8A4C9E}" srcOrd="0" destOrd="0" parTransId="{2DC2B6CA-BD00-45DF-A5A9-5400377F8441}" sibTransId="{1E0EBF21-D88A-4428-B482-03382F8C2B59}"/>
    <dgm:cxn modelId="{8A9124B0-5B75-4EAF-9865-9014416CA3F7}" type="presOf" srcId="{294D22F3-7DBE-4F51-8959-32D4F184D4AD}" destId="{AAE22FE6-D504-49D6-85C3-E1DAF6F9639E}" srcOrd="0" destOrd="0" presId="urn:microsoft.com/office/officeart/2005/8/layout/process1"/>
    <dgm:cxn modelId="{9BE9E3B5-6D9D-4A4B-B4E9-30C473EFF6DE}" type="presOf" srcId="{22BA7143-E035-4E0B-86F5-23CDCD7C5906}" destId="{D772A3D6-883B-4F8F-92D0-9650B0C478A9}" srcOrd="0" destOrd="0" presId="urn:microsoft.com/office/officeart/2005/8/layout/process1"/>
    <dgm:cxn modelId="{0B26FDB5-0E67-4D5C-949F-F25CEC410E14}" srcId="{294D22F3-7DBE-4F51-8959-32D4F184D4AD}" destId="{22BA7143-E035-4E0B-86F5-23CDCD7C5906}" srcOrd="1" destOrd="0" parTransId="{E5684694-A240-4BB1-BD67-750624E14AA9}" sibTransId="{4D8360AD-3BA1-4CB6-B80A-6686F0B46A46}"/>
    <dgm:cxn modelId="{E0DEBDF4-2FA6-4B1A-BDF3-019C66D0E186}" type="presOf" srcId="{8BADE411-B6C0-46CC-A89C-CAC6DB8A4C9E}" destId="{8143C7F2-A0D8-4C90-8E14-F9FFB174D651}" srcOrd="0" destOrd="0" presId="urn:microsoft.com/office/officeart/2005/8/layout/process1"/>
    <dgm:cxn modelId="{6D714252-ED8C-4985-BF93-EBF4F50D417B}" type="presParOf" srcId="{AAE22FE6-D504-49D6-85C3-E1DAF6F9639E}" destId="{8143C7F2-A0D8-4C90-8E14-F9FFB174D651}" srcOrd="0" destOrd="0" presId="urn:microsoft.com/office/officeart/2005/8/layout/process1"/>
    <dgm:cxn modelId="{8A5FC80C-5970-42DD-92AF-3E7637E60862}" type="presParOf" srcId="{AAE22FE6-D504-49D6-85C3-E1DAF6F9639E}" destId="{42EAF227-EB6D-4A6D-9460-6D3A889DD74C}" srcOrd="1" destOrd="0" presId="urn:microsoft.com/office/officeart/2005/8/layout/process1"/>
    <dgm:cxn modelId="{EEF2A0A7-BFCA-4102-9206-247DA803B76E}" type="presParOf" srcId="{42EAF227-EB6D-4A6D-9460-6D3A889DD74C}" destId="{C071F112-CB82-4A1C-AD8F-EAD62C821556}" srcOrd="0" destOrd="0" presId="urn:microsoft.com/office/officeart/2005/8/layout/process1"/>
    <dgm:cxn modelId="{40E2A567-B264-420D-9F42-ED463F744EF4}" type="presParOf" srcId="{AAE22FE6-D504-49D6-85C3-E1DAF6F9639E}" destId="{D772A3D6-883B-4F8F-92D0-9650B0C478A9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9E6ED30-63C1-42E9-B1E7-C9D0EA9B6864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hu-HU"/>
        </a:p>
      </dgm:t>
    </dgm:pt>
    <dgm:pt modelId="{9CC2104F-93A7-45B3-8D99-E05664747535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Jogosult halála</a:t>
          </a:r>
        </a:p>
      </dgm:t>
    </dgm:pt>
    <dgm:pt modelId="{BB29F06B-050B-4621-B12B-DC2D00C583F0}" type="parTrans" cxnId="{1841C810-1842-4D8F-872B-815FBDEC0752}">
      <dgm:prSet/>
      <dgm:spPr/>
      <dgm:t>
        <a:bodyPr/>
        <a:lstStyle/>
        <a:p>
          <a:endParaRPr lang="hu-HU"/>
        </a:p>
      </dgm:t>
    </dgm:pt>
    <dgm:pt modelId="{333F4F6B-36EB-4EB1-A7D7-22047008A052}" type="sibTrans" cxnId="{1841C810-1842-4D8F-872B-815FBDEC0752}">
      <dgm:prSet/>
      <dgm:spPr/>
      <dgm:t>
        <a:bodyPr/>
        <a:lstStyle/>
        <a:p>
          <a:endParaRPr lang="hu-HU"/>
        </a:p>
      </dgm:t>
    </dgm:pt>
    <dgm:pt modelId="{E75EC76B-8470-4207-9CDE-108C0F0B74AE}" type="pres">
      <dgm:prSet presAssocID="{59E6ED30-63C1-42E9-B1E7-C9D0EA9B6864}" presName="linear" presStyleCnt="0">
        <dgm:presLayoutVars>
          <dgm:animLvl val="lvl"/>
          <dgm:resizeHandles val="exact"/>
        </dgm:presLayoutVars>
      </dgm:prSet>
      <dgm:spPr/>
    </dgm:pt>
    <dgm:pt modelId="{7954D98D-CE34-4B07-8683-685C9FF3D77C}" type="pres">
      <dgm:prSet presAssocID="{9CC2104F-93A7-45B3-8D99-E05664747535}" presName="parentText" presStyleLbl="node1" presStyleIdx="0" presStyleCnt="1" custLinFactY="-54962" custLinFactNeighborY="-100000">
        <dgm:presLayoutVars>
          <dgm:chMax val="0"/>
          <dgm:bulletEnabled val="1"/>
        </dgm:presLayoutVars>
      </dgm:prSet>
      <dgm:spPr/>
    </dgm:pt>
  </dgm:ptLst>
  <dgm:cxnLst>
    <dgm:cxn modelId="{1841C810-1842-4D8F-872B-815FBDEC0752}" srcId="{59E6ED30-63C1-42E9-B1E7-C9D0EA9B6864}" destId="{9CC2104F-93A7-45B3-8D99-E05664747535}" srcOrd="0" destOrd="0" parTransId="{BB29F06B-050B-4621-B12B-DC2D00C583F0}" sibTransId="{333F4F6B-36EB-4EB1-A7D7-22047008A052}"/>
    <dgm:cxn modelId="{4B649363-1EB5-4DC8-AA69-6572FEAB64E2}" type="presOf" srcId="{9CC2104F-93A7-45B3-8D99-E05664747535}" destId="{7954D98D-CE34-4B07-8683-685C9FF3D77C}" srcOrd="0" destOrd="0" presId="urn:microsoft.com/office/officeart/2005/8/layout/vList2"/>
    <dgm:cxn modelId="{56D802B0-38C5-42DC-90C0-A73122E2881B}" type="presOf" srcId="{59E6ED30-63C1-42E9-B1E7-C9D0EA9B6864}" destId="{E75EC76B-8470-4207-9CDE-108C0F0B74AE}" srcOrd="0" destOrd="0" presId="urn:microsoft.com/office/officeart/2005/8/layout/vList2"/>
    <dgm:cxn modelId="{2DBB58D0-1EF6-4120-BC3D-30733F682103}" type="presParOf" srcId="{E75EC76B-8470-4207-9CDE-108C0F0B74AE}" destId="{7954D98D-CE34-4B07-8683-685C9FF3D77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C2F45B4-7741-4B76-B9FE-903539F2D37C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D41970FA-C54A-4664-A15E-1298E05CE370}">
      <dgm:prSet custT="1"/>
      <dgm:spPr/>
      <dgm:t>
        <a:bodyPr/>
        <a:lstStyle/>
        <a:p>
          <a:pPr rtl="0"/>
          <a:r>
            <a:rPr lang="hu-H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Perindítás</a:t>
          </a:r>
        </a:p>
      </dgm:t>
    </dgm:pt>
    <dgm:pt modelId="{E37E8201-7D3A-415D-94C4-44CFB87019CC}" type="parTrans" cxnId="{38FC268B-B644-4C4A-97CB-CF6C92985090}">
      <dgm:prSet/>
      <dgm:spPr/>
      <dgm:t>
        <a:bodyPr/>
        <a:lstStyle/>
        <a:p>
          <a:endParaRPr lang="hu-HU"/>
        </a:p>
      </dgm:t>
    </dgm:pt>
    <dgm:pt modelId="{C79C8A53-95DA-4080-8BED-D3EA7FE46CA2}" type="sibTrans" cxnId="{38FC268B-B644-4C4A-97CB-CF6C92985090}">
      <dgm:prSet/>
      <dgm:spPr/>
      <dgm:t>
        <a:bodyPr/>
        <a:lstStyle/>
        <a:p>
          <a:endParaRPr lang="hu-HU"/>
        </a:p>
      </dgm:t>
    </dgm:pt>
    <dgm:pt modelId="{DF02E68E-152A-49F3-ABB4-D58FE5C4F7EC}">
      <dgm:prSet custT="1"/>
      <dgm:spPr/>
      <dgm:t>
        <a:bodyPr/>
        <a:lstStyle/>
        <a:p>
          <a:pPr rtl="0"/>
          <a:r>
            <a:rPr lang="hu-H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Kiskorú érdekében</a:t>
          </a:r>
          <a:r>
            <a:rPr lang="hu-H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gyámhivatal</a:t>
          </a:r>
        </a:p>
      </dgm:t>
    </dgm:pt>
    <dgm:pt modelId="{E7B7DB47-4FB3-4B0C-895C-CFB04494B2CE}" type="parTrans" cxnId="{41741212-8D07-4DC2-B31E-9466401BDF80}">
      <dgm:prSet/>
      <dgm:spPr/>
      <dgm:t>
        <a:bodyPr/>
        <a:lstStyle/>
        <a:p>
          <a:endParaRPr lang="hu-HU"/>
        </a:p>
      </dgm:t>
    </dgm:pt>
    <dgm:pt modelId="{83DB6DC3-62EA-405B-A98C-7B81EEEE90BC}" type="sibTrans" cxnId="{41741212-8D07-4DC2-B31E-9466401BDF80}">
      <dgm:prSet/>
      <dgm:spPr/>
      <dgm:t>
        <a:bodyPr/>
        <a:lstStyle/>
        <a:p>
          <a:endParaRPr lang="hu-HU"/>
        </a:p>
      </dgm:t>
    </dgm:pt>
    <dgm:pt modelId="{BDC54226-1E31-4449-99F5-26EB5EC4267B}">
      <dgm:prSet custT="1"/>
      <dgm:spPr/>
      <dgm:t>
        <a:bodyPr/>
        <a:lstStyle/>
        <a:p>
          <a:pPr rtl="0"/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Szülő érdekében (beleegyezés!!) </a:t>
          </a:r>
          <a:r>
            <a:rPr lang="hu-H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járási hivatal</a:t>
          </a:r>
        </a:p>
      </dgm:t>
    </dgm:pt>
    <dgm:pt modelId="{A35FEF66-74D7-41D2-B4EA-08DBC36E7D63}" type="parTrans" cxnId="{D2AD7CE6-DE9E-4C6E-89F8-C08C864D4759}">
      <dgm:prSet/>
      <dgm:spPr/>
      <dgm:t>
        <a:bodyPr/>
        <a:lstStyle/>
        <a:p>
          <a:endParaRPr lang="hu-HU"/>
        </a:p>
      </dgm:t>
    </dgm:pt>
    <dgm:pt modelId="{28274885-95C0-4AF3-A657-3AA19BDCCD62}" type="sibTrans" cxnId="{D2AD7CE6-DE9E-4C6E-89F8-C08C864D4759}">
      <dgm:prSet/>
      <dgm:spPr/>
      <dgm:t>
        <a:bodyPr/>
        <a:lstStyle/>
        <a:p>
          <a:endParaRPr lang="hu-HU"/>
        </a:p>
      </dgm:t>
    </dgm:pt>
    <dgm:pt modelId="{EDE5F3CD-5D04-48B9-B104-977304374548}">
      <dgm:prSet custT="1"/>
      <dgm:spPr/>
      <dgm:t>
        <a:bodyPr/>
        <a:lstStyle/>
        <a:p>
          <a:pPr rtl="0"/>
          <a:r>
            <a:rPr lang="hu-HU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Tartásra kötelezett </a:t>
          </a:r>
          <a:r>
            <a:rPr lang="hu-HU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13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önállóan</a:t>
          </a:r>
          <a:r>
            <a:rPr lang="hu-HU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többi kötelezettel szemben</a:t>
          </a:r>
        </a:p>
      </dgm:t>
    </dgm:pt>
    <dgm:pt modelId="{E15B3094-B263-4927-AFA9-BE73247A8194}" type="parTrans" cxnId="{2B243897-B4D2-4B48-8E4D-E8C2C46AFF20}">
      <dgm:prSet/>
      <dgm:spPr/>
      <dgm:t>
        <a:bodyPr/>
        <a:lstStyle/>
        <a:p>
          <a:endParaRPr lang="hu-HU"/>
        </a:p>
      </dgm:t>
    </dgm:pt>
    <dgm:pt modelId="{5E83EE99-F951-4871-B699-CDCFE465199E}" type="sibTrans" cxnId="{2B243897-B4D2-4B48-8E4D-E8C2C46AFF20}">
      <dgm:prSet/>
      <dgm:spPr/>
      <dgm:t>
        <a:bodyPr/>
        <a:lstStyle/>
        <a:p>
          <a:endParaRPr lang="hu-HU"/>
        </a:p>
      </dgm:t>
    </dgm:pt>
    <dgm:pt modelId="{4086EAE6-8ECD-45EF-84F5-843E6430556A}">
      <dgm:prSet custT="1"/>
      <dgm:spPr/>
      <dgm:t>
        <a:bodyPr/>
        <a:lstStyle/>
        <a:p>
          <a:pPr rtl="0"/>
          <a:r>
            <a:rPr lang="hu-H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 hónapnál </a:t>
          </a:r>
          <a:r>
            <a: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régebbi követelés visszamenőlegesen </a:t>
          </a:r>
          <a:r>
            <a: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ALAPOS OK </a:t>
          </a:r>
          <a:r>
            <a:rPr lang="hu-H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miatt késlekedett</a:t>
          </a:r>
        </a:p>
      </dgm:t>
    </dgm:pt>
    <dgm:pt modelId="{1193A42F-B8E9-4500-BD0B-15147976F581}" type="parTrans" cxnId="{C35411FA-036D-4AB2-9BD6-2FFAF9764DA6}">
      <dgm:prSet/>
      <dgm:spPr/>
      <dgm:t>
        <a:bodyPr/>
        <a:lstStyle/>
        <a:p>
          <a:endParaRPr lang="hu-HU"/>
        </a:p>
      </dgm:t>
    </dgm:pt>
    <dgm:pt modelId="{64E0DA9A-B86C-490F-9ABA-331D96140AD4}" type="sibTrans" cxnId="{C35411FA-036D-4AB2-9BD6-2FFAF9764DA6}">
      <dgm:prSet/>
      <dgm:spPr/>
      <dgm:t>
        <a:bodyPr/>
        <a:lstStyle/>
        <a:p>
          <a:endParaRPr lang="hu-HU"/>
        </a:p>
      </dgm:t>
    </dgm:pt>
    <dgm:pt modelId="{C613296E-F877-490E-8911-2E629D96CBBA}">
      <dgm:prSet custT="1"/>
      <dgm:spPr/>
      <dgm:t>
        <a:bodyPr/>
        <a:lstStyle/>
        <a:p>
          <a:pPr rtl="0"/>
          <a:r>
            <a:rPr lang="hu-HU" sz="2000" b="1" dirty="0">
              <a:solidFill>
                <a:schemeClr val="bg1">
                  <a:lumMod val="95000"/>
                  <a:lumOff val="5000"/>
                </a:schemeClr>
              </a:solidFill>
            </a:rPr>
            <a:t>3 évnél </a:t>
          </a:r>
          <a:r>
            <a:rPr lang="hu-HU" sz="2000" b="1" dirty="0"/>
            <a:t>régebbi követelés </a:t>
          </a:r>
          <a:r>
            <a:rPr lang="hu-HU" sz="2000" b="1" dirty="0">
              <a:sym typeface="Wingdings" panose="05000000000000000000" pitchFamily="2" charset="2"/>
            </a:rPr>
            <a:t></a:t>
          </a:r>
          <a:r>
            <a:rPr lang="hu-HU" sz="2000" b="1" dirty="0"/>
            <a:t> bírói úton </a:t>
          </a:r>
          <a:r>
            <a:rPr lang="hu-HU" sz="2000" b="1" dirty="0">
              <a:solidFill>
                <a:schemeClr val="bg1">
                  <a:lumMod val="95000"/>
                  <a:lumOff val="5000"/>
                </a:schemeClr>
              </a:solidFill>
            </a:rPr>
            <a:t>nem</a:t>
          </a:r>
          <a:r>
            <a:rPr lang="hu-HU" sz="2000" b="1" dirty="0"/>
            <a:t> lehetséges</a:t>
          </a:r>
        </a:p>
      </dgm:t>
    </dgm:pt>
    <dgm:pt modelId="{2B62CFC9-857B-400F-B161-D080AA4814DB}" type="parTrans" cxnId="{08D9851A-DE9C-4252-8113-63087AF40237}">
      <dgm:prSet/>
      <dgm:spPr/>
      <dgm:t>
        <a:bodyPr/>
        <a:lstStyle/>
        <a:p>
          <a:endParaRPr lang="hu-HU"/>
        </a:p>
      </dgm:t>
    </dgm:pt>
    <dgm:pt modelId="{D3BEA3A1-3D7C-4A88-9911-9658ED3517B2}" type="sibTrans" cxnId="{08D9851A-DE9C-4252-8113-63087AF40237}">
      <dgm:prSet/>
      <dgm:spPr/>
      <dgm:t>
        <a:bodyPr/>
        <a:lstStyle/>
        <a:p>
          <a:endParaRPr lang="hu-HU"/>
        </a:p>
      </dgm:t>
    </dgm:pt>
    <dgm:pt modelId="{B09D6350-C6B3-4FBD-A152-98FB6B9439AA}" type="pres">
      <dgm:prSet presAssocID="{CC2F45B4-7741-4B76-B9FE-903539F2D37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4C6E040-15B2-4414-A58F-C3C920DD2A74}" type="pres">
      <dgm:prSet presAssocID="{D41970FA-C54A-4664-A15E-1298E05CE370}" presName="root" presStyleCnt="0"/>
      <dgm:spPr/>
    </dgm:pt>
    <dgm:pt modelId="{69FC4FA8-8830-4E8F-80E8-D780A1B2A531}" type="pres">
      <dgm:prSet presAssocID="{D41970FA-C54A-4664-A15E-1298E05CE370}" presName="rootComposite" presStyleCnt="0"/>
      <dgm:spPr/>
    </dgm:pt>
    <dgm:pt modelId="{26CA920F-044C-4C52-B7DE-D5FC460E5401}" type="pres">
      <dgm:prSet presAssocID="{D41970FA-C54A-4664-A15E-1298E05CE370}" presName="rootText" presStyleLbl="node1" presStyleIdx="0" presStyleCnt="3"/>
      <dgm:spPr/>
    </dgm:pt>
    <dgm:pt modelId="{F4C265BE-3736-4859-8091-A213D1D24CD2}" type="pres">
      <dgm:prSet presAssocID="{D41970FA-C54A-4664-A15E-1298E05CE370}" presName="rootConnector" presStyleLbl="node1" presStyleIdx="0" presStyleCnt="3"/>
      <dgm:spPr/>
    </dgm:pt>
    <dgm:pt modelId="{A09B0A40-3493-4819-956E-C8F600D2D414}" type="pres">
      <dgm:prSet presAssocID="{D41970FA-C54A-4664-A15E-1298E05CE370}" presName="childShape" presStyleCnt="0"/>
      <dgm:spPr/>
    </dgm:pt>
    <dgm:pt modelId="{0C48B19C-EAB5-4942-95A1-65A9DB5D2BBB}" type="pres">
      <dgm:prSet presAssocID="{E7B7DB47-4FB3-4B0C-895C-CFB04494B2CE}" presName="Name13" presStyleLbl="parChTrans1D2" presStyleIdx="0" presStyleCnt="3"/>
      <dgm:spPr/>
    </dgm:pt>
    <dgm:pt modelId="{1362F79C-E55D-488A-8E06-9492E1DE2ADA}" type="pres">
      <dgm:prSet presAssocID="{DF02E68E-152A-49F3-ABB4-D58FE5C4F7EC}" presName="childText" presStyleLbl="bgAcc1" presStyleIdx="0" presStyleCnt="3">
        <dgm:presLayoutVars>
          <dgm:bulletEnabled val="1"/>
        </dgm:presLayoutVars>
      </dgm:prSet>
      <dgm:spPr/>
    </dgm:pt>
    <dgm:pt modelId="{54ACC023-BEA0-4D97-98F1-8CF614B1D767}" type="pres">
      <dgm:prSet presAssocID="{A35FEF66-74D7-41D2-B4EA-08DBC36E7D63}" presName="Name13" presStyleLbl="parChTrans1D2" presStyleIdx="1" presStyleCnt="3"/>
      <dgm:spPr/>
    </dgm:pt>
    <dgm:pt modelId="{C3DA527B-CE3A-48AF-881F-C344E371BD48}" type="pres">
      <dgm:prSet presAssocID="{BDC54226-1E31-4449-99F5-26EB5EC4267B}" presName="childText" presStyleLbl="bgAcc1" presStyleIdx="1" presStyleCnt="3">
        <dgm:presLayoutVars>
          <dgm:bulletEnabled val="1"/>
        </dgm:presLayoutVars>
      </dgm:prSet>
      <dgm:spPr/>
    </dgm:pt>
    <dgm:pt modelId="{5F94C9F1-FE5E-48B6-BC4E-58D84131A026}" type="pres">
      <dgm:prSet presAssocID="{E15B3094-B263-4927-AFA9-BE73247A8194}" presName="Name13" presStyleLbl="parChTrans1D2" presStyleIdx="2" presStyleCnt="3"/>
      <dgm:spPr/>
    </dgm:pt>
    <dgm:pt modelId="{A342DAC5-3566-40AE-A59D-A9FE398C7F41}" type="pres">
      <dgm:prSet presAssocID="{EDE5F3CD-5D04-48B9-B104-977304374548}" presName="childText" presStyleLbl="bgAcc1" presStyleIdx="2" presStyleCnt="3">
        <dgm:presLayoutVars>
          <dgm:bulletEnabled val="1"/>
        </dgm:presLayoutVars>
      </dgm:prSet>
      <dgm:spPr/>
    </dgm:pt>
    <dgm:pt modelId="{D51F4E2E-901C-41D3-B164-E757E03B7283}" type="pres">
      <dgm:prSet presAssocID="{4086EAE6-8ECD-45EF-84F5-843E6430556A}" presName="root" presStyleCnt="0"/>
      <dgm:spPr/>
    </dgm:pt>
    <dgm:pt modelId="{BDA97863-60CF-4443-B02A-F698473F141A}" type="pres">
      <dgm:prSet presAssocID="{4086EAE6-8ECD-45EF-84F5-843E6430556A}" presName="rootComposite" presStyleCnt="0"/>
      <dgm:spPr/>
    </dgm:pt>
    <dgm:pt modelId="{E6E987A2-C034-48D5-8B6B-ACEA22BDC6BB}" type="pres">
      <dgm:prSet presAssocID="{4086EAE6-8ECD-45EF-84F5-843E6430556A}" presName="rootText" presStyleLbl="node1" presStyleIdx="1" presStyleCnt="3" custScaleY="475494"/>
      <dgm:spPr/>
    </dgm:pt>
    <dgm:pt modelId="{01A67F66-4D90-45C5-9A90-C214C42BD7F9}" type="pres">
      <dgm:prSet presAssocID="{4086EAE6-8ECD-45EF-84F5-843E6430556A}" presName="rootConnector" presStyleLbl="node1" presStyleIdx="1" presStyleCnt="3"/>
      <dgm:spPr/>
    </dgm:pt>
    <dgm:pt modelId="{C864F1C4-3ECC-404A-BA3E-6EB187EAF151}" type="pres">
      <dgm:prSet presAssocID="{4086EAE6-8ECD-45EF-84F5-843E6430556A}" presName="childShape" presStyleCnt="0"/>
      <dgm:spPr/>
    </dgm:pt>
    <dgm:pt modelId="{70E9B1F1-B02B-4578-99A7-14FC53C4DD80}" type="pres">
      <dgm:prSet presAssocID="{C613296E-F877-490E-8911-2E629D96CBBA}" presName="root" presStyleCnt="0"/>
      <dgm:spPr/>
    </dgm:pt>
    <dgm:pt modelId="{64FF5852-6089-44F0-96AE-5CD89869959E}" type="pres">
      <dgm:prSet presAssocID="{C613296E-F877-490E-8911-2E629D96CBBA}" presName="rootComposite" presStyleCnt="0"/>
      <dgm:spPr/>
    </dgm:pt>
    <dgm:pt modelId="{A9CB423B-C59E-4AC9-AC8B-7DD116A5A779}" type="pres">
      <dgm:prSet presAssocID="{C613296E-F877-490E-8911-2E629D96CBBA}" presName="rootText" presStyleLbl="node1" presStyleIdx="2" presStyleCnt="3" custScaleY="475080"/>
      <dgm:spPr/>
    </dgm:pt>
    <dgm:pt modelId="{633DB057-B008-4522-BF0A-000A894747B9}" type="pres">
      <dgm:prSet presAssocID="{C613296E-F877-490E-8911-2E629D96CBBA}" presName="rootConnector" presStyleLbl="node1" presStyleIdx="2" presStyleCnt="3"/>
      <dgm:spPr/>
    </dgm:pt>
    <dgm:pt modelId="{30D9C7FF-4FAF-4F7B-B4CE-1E913B8366A3}" type="pres">
      <dgm:prSet presAssocID="{C613296E-F877-490E-8911-2E629D96CBBA}" presName="childShape" presStyleCnt="0"/>
      <dgm:spPr/>
    </dgm:pt>
  </dgm:ptLst>
  <dgm:cxnLst>
    <dgm:cxn modelId="{41741212-8D07-4DC2-B31E-9466401BDF80}" srcId="{D41970FA-C54A-4664-A15E-1298E05CE370}" destId="{DF02E68E-152A-49F3-ABB4-D58FE5C4F7EC}" srcOrd="0" destOrd="0" parTransId="{E7B7DB47-4FB3-4B0C-895C-CFB04494B2CE}" sibTransId="{83DB6DC3-62EA-405B-A98C-7B81EEEE90BC}"/>
    <dgm:cxn modelId="{A7C47C14-B63F-40E2-A3CE-5C514AA5A507}" type="presOf" srcId="{D41970FA-C54A-4664-A15E-1298E05CE370}" destId="{F4C265BE-3736-4859-8091-A213D1D24CD2}" srcOrd="1" destOrd="0" presId="urn:microsoft.com/office/officeart/2005/8/layout/hierarchy3"/>
    <dgm:cxn modelId="{FFD8FA16-708F-4FB6-8745-EB2C8E76BBE2}" type="presOf" srcId="{D41970FA-C54A-4664-A15E-1298E05CE370}" destId="{26CA920F-044C-4C52-B7DE-D5FC460E5401}" srcOrd="0" destOrd="0" presId="urn:microsoft.com/office/officeart/2005/8/layout/hierarchy3"/>
    <dgm:cxn modelId="{08D9851A-DE9C-4252-8113-63087AF40237}" srcId="{CC2F45B4-7741-4B76-B9FE-903539F2D37C}" destId="{C613296E-F877-490E-8911-2E629D96CBBA}" srcOrd="2" destOrd="0" parTransId="{2B62CFC9-857B-400F-B161-D080AA4814DB}" sibTransId="{D3BEA3A1-3D7C-4A88-9911-9658ED3517B2}"/>
    <dgm:cxn modelId="{558E721D-52D6-402A-A471-36D7872A8324}" type="presOf" srcId="{A35FEF66-74D7-41D2-B4EA-08DBC36E7D63}" destId="{54ACC023-BEA0-4D97-98F1-8CF614B1D767}" srcOrd="0" destOrd="0" presId="urn:microsoft.com/office/officeart/2005/8/layout/hierarchy3"/>
    <dgm:cxn modelId="{49292A32-1A41-4797-B1BA-285DFC0ECE1A}" type="presOf" srcId="{4086EAE6-8ECD-45EF-84F5-843E6430556A}" destId="{E6E987A2-C034-48D5-8B6B-ACEA22BDC6BB}" srcOrd="0" destOrd="0" presId="urn:microsoft.com/office/officeart/2005/8/layout/hierarchy3"/>
    <dgm:cxn modelId="{B5076938-4752-402A-A3F3-24936627D887}" type="presOf" srcId="{C613296E-F877-490E-8911-2E629D96CBBA}" destId="{633DB057-B008-4522-BF0A-000A894747B9}" srcOrd="1" destOrd="0" presId="urn:microsoft.com/office/officeart/2005/8/layout/hierarchy3"/>
    <dgm:cxn modelId="{8B650549-6699-420A-925C-7A3548954DCA}" type="presOf" srcId="{DF02E68E-152A-49F3-ABB4-D58FE5C4F7EC}" destId="{1362F79C-E55D-488A-8E06-9492E1DE2ADA}" srcOrd="0" destOrd="0" presId="urn:microsoft.com/office/officeart/2005/8/layout/hierarchy3"/>
    <dgm:cxn modelId="{38FC268B-B644-4C4A-97CB-CF6C92985090}" srcId="{CC2F45B4-7741-4B76-B9FE-903539F2D37C}" destId="{D41970FA-C54A-4664-A15E-1298E05CE370}" srcOrd="0" destOrd="0" parTransId="{E37E8201-7D3A-415D-94C4-44CFB87019CC}" sibTransId="{C79C8A53-95DA-4080-8BED-D3EA7FE46CA2}"/>
    <dgm:cxn modelId="{88447B90-B8A9-4AA6-814C-039CC7F83D5B}" type="presOf" srcId="{EDE5F3CD-5D04-48B9-B104-977304374548}" destId="{A342DAC5-3566-40AE-A59D-A9FE398C7F41}" srcOrd="0" destOrd="0" presId="urn:microsoft.com/office/officeart/2005/8/layout/hierarchy3"/>
    <dgm:cxn modelId="{2B243897-B4D2-4B48-8E4D-E8C2C46AFF20}" srcId="{D41970FA-C54A-4664-A15E-1298E05CE370}" destId="{EDE5F3CD-5D04-48B9-B104-977304374548}" srcOrd="2" destOrd="0" parTransId="{E15B3094-B263-4927-AFA9-BE73247A8194}" sibTransId="{5E83EE99-F951-4871-B699-CDCFE465199E}"/>
    <dgm:cxn modelId="{6439D09E-4B49-4DD6-B6F6-C074EF123DF6}" type="presOf" srcId="{BDC54226-1E31-4449-99F5-26EB5EC4267B}" destId="{C3DA527B-CE3A-48AF-881F-C344E371BD48}" srcOrd="0" destOrd="0" presId="urn:microsoft.com/office/officeart/2005/8/layout/hierarchy3"/>
    <dgm:cxn modelId="{B686C5A2-35CE-47DC-A19A-2557F0504B11}" type="presOf" srcId="{E7B7DB47-4FB3-4B0C-895C-CFB04494B2CE}" destId="{0C48B19C-EAB5-4942-95A1-65A9DB5D2BBB}" srcOrd="0" destOrd="0" presId="urn:microsoft.com/office/officeart/2005/8/layout/hierarchy3"/>
    <dgm:cxn modelId="{FB9327A6-AAB1-4107-83D8-D84C920767D1}" type="presOf" srcId="{C613296E-F877-490E-8911-2E629D96CBBA}" destId="{A9CB423B-C59E-4AC9-AC8B-7DD116A5A779}" srcOrd="0" destOrd="0" presId="urn:microsoft.com/office/officeart/2005/8/layout/hierarchy3"/>
    <dgm:cxn modelId="{AA5787B6-7FCA-43C5-9CC3-70448529E55D}" type="presOf" srcId="{CC2F45B4-7741-4B76-B9FE-903539F2D37C}" destId="{B09D6350-C6B3-4FBD-A152-98FB6B9439AA}" srcOrd="0" destOrd="0" presId="urn:microsoft.com/office/officeart/2005/8/layout/hierarchy3"/>
    <dgm:cxn modelId="{B1DC20CA-FAF2-45F1-BEC7-B26C106C9FCE}" type="presOf" srcId="{4086EAE6-8ECD-45EF-84F5-843E6430556A}" destId="{01A67F66-4D90-45C5-9A90-C214C42BD7F9}" srcOrd="1" destOrd="0" presId="urn:microsoft.com/office/officeart/2005/8/layout/hierarchy3"/>
    <dgm:cxn modelId="{EBE234CE-43FB-4DDB-9BAD-FB634E42FD67}" type="presOf" srcId="{E15B3094-B263-4927-AFA9-BE73247A8194}" destId="{5F94C9F1-FE5E-48B6-BC4E-58D84131A026}" srcOrd="0" destOrd="0" presId="urn:microsoft.com/office/officeart/2005/8/layout/hierarchy3"/>
    <dgm:cxn modelId="{D2AD7CE6-DE9E-4C6E-89F8-C08C864D4759}" srcId="{D41970FA-C54A-4664-A15E-1298E05CE370}" destId="{BDC54226-1E31-4449-99F5-26EB5EC4267B}" srcOrd="1" destOrd="0" parTransId="{A35FEF66-74D7-41D2-B4EA-08DBC36E7D63}" sibTransId="{28274885-95C0-4AF3-A657-3AA19BDCCD62}"/>
    <dgm:cxn modelId="{C35411FA-036D-4AB2-9BD6-2FFAF9764DA6}" srcId="{CC2F45B4-7741-4B76-B9FE-903539F2D37C}" destId="{4086EAE6-8ECD-45EF-84F5-843E6430556A}" srcOrd="1" destOrd="0" parTransId="{1193A42F-B8E9-4500-BD0B-15147976F581}" sibTransId="{64E0DA9A-B86C-490F-9ABA-331D96140AD4}"/>
    <dgm:cxn modelId="{5922826C-6548-4748-9C39-75793085871B}" type="presParOf" srcId="{B09D6350-C6B3-4FBD-A152-98FB6B9439AA}" destId="{64C6E040-15B2-4414-A58F-C3C920DD2A74}" srcOrd="0" destOrd="0" presId="urn:microsoft.com/office/officeart/2005/8/layout/hierarchy3"/>
    <dgm:cxn modelId="{40D59FF7-4F2E-471B-B72B-0900EFC9F95F}" type="presParOf" srcId="{64C6E040-15B2-4414-A58F-C3C920DD2A74}" destId="{69FC4FA8-8830-4E8F-80E8-D780A1B2A531}" srcOrd="0" destOrd="0" presId="urn:microsoft.com/office/officeart/2005/8/layout/hierarchy3"/>
    <dgm:cxn modelId="{69D5A68E-DC85-466C-B885-CCBE7A843C92}" type="presParOf" srcId="{69FC4FA8-8830-4E8F-80E8-D780A1B2A531}" destId="{26CA920F-044C-4C52-B7DE-D5FC460E5401}" srcOrd="0" destOrd="0" presId="urn:microsoft.com/office/officeart/2005/8/layout/hierarchy3"/>
    <dgm:cxn modelId="{B24209E4-6D59-4A7F-A504-4139514E1E6A}" type="presParOf" srcId="{69FC4FA8-8830-4E8F-80E8-D780A1B2A531}" destId="{F4C265BE-3736-4859-8091-A213D1D24CD2}" srcOrd="1" destOrd="0" presId="urn:microsoft.com/office/officeart/2005/8/layout/hierarchy3"/>
    <dgm:cxn modelId="{B3A81774-5AD6-45CD-841B-2E2C549D2822}" type="presParOf" srcId="{64C6E040-15B2-4414-A58F-C3C920DD2A74}" destId="{A09B0A40-3493-4819-956E-C8F600D2D414}" srcOrd="1" destOrd="0" presId="urn:microsoft.com/office/officeart/2005/8/layout/hierarchy3"/>
    <dgm:cxn modelId="{64D20100-29F8-4B82-B0FE-5B2802111447}" type="presParOf" srcId="{A09B0A40-3493-4819-956E-C8F600D2D414}" destId="{0C48B19C-EAB5-4942-95A1-65A9DB5D2BBB}" srcOrd="0" destOrd="0" presId="urn:microsoft.com/office/officeart/2005/8/layout/hierarchy3"/>
    <dgm:cxn modelId="{B025D741-AB75-4176-8D16-42938E161796}" type="presParOf" srcId="{A09B0A40-3493-4819-956E-C8F600D2D414}" destId="{1362F79C-E55D-488A-8E06-9492E1DE2ADA}" srcOrd="1" destOrd="0" presId="urn:microsoft.com/office/officeart/2005/8/layout/hierarchy3"/>
    <dgm:cxn modelId="{4911046C-7DEE-40F7-9BAA-2A04041E198A}" type="presParOf" srcId="{A09B0A40-3493-4819-956E-C8F600D2D414}" destId="{54ACC023-BEA0-4D97-98F1-8CF614B1D767}" srcOrd="2" destOrd="0" presId="urn:microsoft.com/office/officeart/2005/8/layout/hierarchy3"/>
    <dgm:cxn modelId="{D1838642-D063-411C-9030-A560A138582B}" type="presParOf" srcId="{A09B0A40-3493-4819-956E-C8F600D2D414}" destId="{C3DA527B-CE3A-48AF-881F-C344E371BD48}" srcOrd="3" destOrd="0" presId="urn:microsoft.com/office/officeart/2005/8/layout/hierarchy3"/>
    <dgm:cxn modelId="{989EBB76-6B7A-4E1A-B67D-1225AF75E386}" type="presParOf" srcId="{A09B0A40-3493-4819-956E-C8F600D2D414}" destId="{5F94C9F1-FE5E-48B6-BC4E-58D84131A026}" srcOrd="4" destOrd="0" presId="urn:microsoft.com/office/officeart/2005/8/layout/hierarchy3"/>
    <dgm:cxn modelId="{35811B94-0CD3-4F7A-85F4-2CBABFF89C2E}" type="presParOf" srcId="{A09B0A40-3493-4819-956E-C8F600D2D414}" destId="{A342DAC5-3566-40AE-A59D-A9FE398C7F41}" srcOrd="5" destOrd="0" presId="urn:microsoft.com/office/officeart/2005/8/layout/hierarchy3"/>
    <dgm:cxn modelId="{2A494DEF-DD34-495D-AFF2-901E422F105B}" type="presParOf" srcId="{B09D6350-C6B3-4FBD-A152-98FB6B9439AA}" destId="{D51F4E2E-901C-41D3-B164-E757E03B7283}" srcOrd="1" destOrd="0" presId="urn:microsoft.com/office/officeart/2005/8/layout/hierarchy3"/>
    <dgm:cxn modelId="{5FF2D505-3ECC-4E56-871D-C1658B263C7C}" type="presParOf" srcId="{D51F4E2E-901C-41D3-B164-E757E03B7283}" destId="{BDA97863-60CF-4443-B02A-F698473F141A}" srcOrd="0" destOrd="0" presId="urn:microsoft.com/office/officeart/2005/8/layout/hierarchy3"/>
    <dgm:cxn modelId="{1292F5A0-941A-4430-AA6D-0F047F8751F4}" type="presParOf" srcId="{BDA97863-60CF-4443-B02A-F698473F141A}" destId="{E6E987A2-C034-48D5-8B6B-ACEA22BDC6BB}" srcOrd="0" destOrd="0" presId="urn:microsoft.com/office/officeart/2005/8/layout/hierarchy3"/>
    <dgm:cxn modelId="{2FC95241-42D7-4008-8374-D230F773D1F2}" type="presParOf" srcId="{BDA97863-60CF-4443-B02A-F698473F141A}" destId="{01A67F66-4D90-45C5-9A90-C214C42BD7F9}" srcOrd="1" destOrd="0" presId="urn:microsoft.com/office/officeart/2005/8/layout/hierarchy3"/>
    <dgm:cxn modelId="{901795D3-C345-422C-8CA5-98FDECC5458E}" type="presParOf" srcId="{D51F4E2E-901C-41D3-B164-E757E03B7283}" destId="{C864F1C4-3ECC-404A-BA3E-6EB187EAF151}" srcOrd="1" destOrd="0" presId="urn:microsoft.com/office/officeart/2005/8/layout/hierarchy3"/>
    <dgm:cxn modelId="{021914A6-40A6-45BD-BF5B-0200A98F0F1B}" type="presParOf" srcId="{B09D6350-C6B3-4FBD-A152-98FB6B9439AA}" destId="{70E9B1F1-B02B-4578-99A7-14FC53C4DD80}" srcOrd="2" destOrd="0" presId="urn:microsoft.com/office/officeart/2005/8/layout/hierarchy3"/>
    <dgm:cxn modelId="{9638D43E-488E-4B05-9456-8B4792FE33B9}" type="presParOf" srcId="{70E9B1F1-B02B-4578-99A7-14FC53C4DD80}" destId="{64FF5852-6089-44F0-96AE-5CD89869959E}" srcOrd="0" destOrd="0" presId="urn:microsoft.com/office/officeart/2005/8/layout/hierarchy3"/>
    <dgm:cxn modelId="{F24218B1-7EEB-4DD2-9A97-C0D750BE99D9}" type="presParOf" srcId="{64FF5852-6089-44F0-96AE-5CD89869959E}" destId="{A9CB423B-C59E-4AC9-AC8B-7DD116A5A779}" srcOrd="0" destOrd="0" presId="urn:microsoft.com/office/officeart/2005/8/layout/hierarchy3"/>
    <dgm:cxn modelId="{896F128F-599B-4140-9538-7B789B4C1B4A}" type="presParOf" srcId="{64FF5852-6089-44F0-96AE-5CD89869959E}" destId="{633DB057-B008-4522-BF0A-000A894747B9}" srcOrd="1" destOrd="0" presId="urn:microsoft.com/office/officeart/2005/8/layout/hierarchy3"/>
    <dgm:cxn modelId="{BD2EA3B8-F30F-4664-A6D2-0256F8AF5E0B}" type="presParOf" srcId="{70E9B1F1-B02B-4578-99A7-14FC53C4DD80}" destId="{30D9C7FF-4FAF-4F7B-B4CE-1E913B8366A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1204B97C-CA6B-45AB-ABA5-72D5A260B26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hu-HU"/>
        </a:p>
      </dgm:t>
    </dgm:pt>
    <dgm:pt modelId="{52143383-EAED-4F7F-A949-E4582D67A025}">
      <dgm:prSet/>
      <dgm:spPr/>
      <dgm:t>
        <a:bodyPr/>
        <a:lstStyle/>
        <a:p>
          <a:r>
            <a:rPr lang="hu-HU"/>
            <a:t>Megállapításnál figyelembe vett tényezők</a:t>
          </a:r>
        </a:p>
      </dgm:t>
    </dgm:pt>
    <dgm:pt modelId="{6C475D01-967E-4DBF-A68E-DA3D96F2B5D9}" type="parTrans" cxnId="{1F1B6923-F8CE-4B34-8643-0C4CA3B2FD16}">
      <dgm:prSet/>
      <dgm:spPr/>
      <dgm:t>
        <a:bodyPr/>
        <a:lstStyle/>
        <a:p>
          <a:endParaRPr lang="hu-HU"/>
        </a:p>
      </dgm:t>
    </dgm:pt>
    <dgm:pt modelId="{F7483EF7-9E51-4013-8C77-259296E8D005}" type="sibTrans" cxnId="{1F1B6923-F8CE-4B34-8643-0C4CA3B2FD16}">
      <dgm:prSet/>
      <dgm:spPr/>
      <dgm:t>
        <a:bodyPr/>
        <a:lstStyle/>
        <a:p>
          <a:endParaRPr lang="hu-HU"/>
        </a:p>
      </dgm:t>
    </dgm:pt>
    <dgm:pt modelId="{693B75D1-11E4-4C49-A584-E0563A119B6D}">
      <dgm:prSet/>
      <dgm:spPr/>
      <dgm:t>
        <a:bodyPr/>
        <a:lstStyle/>
        <a:p>
          <a:r>
            <a:rPr lang="hu-HU" dirty="0"/>
            <a:t>Gyermek </a:t>
          </a:r>
          <a:r>
            <a:rPr lang="hu-H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indokolt szükségletei</a:t>
          </a:r>
        </a:p>
      </dgm:t>
    </dgm:pt>
    <dgm:pt modelId="{18C1FEDA-5E69-44AD-93FE-70A85445AE2C}" type="parTrans" cxnId="{57B06C47-32A3-4B03-80DA-C46A823509A1}">
      <dgm:prSet/>
      <dgm:spPr/>
      <dgm:t>
        <a:bodyPr/>
        <a:lstStyle/>
        <a:p>
          <a:endParaRPr lang="hu-HU"/>
        </a:p>
      </dgm:t>
    </dgm:pt>
    <dgm:pt modelId="{4F3B90BF-D758-4DA2-A359-5398DCDDCCD3}" type="sibTrans" cxnId="{57B06C47-32A3-4B03-80DA-C46A823509A1}">
      <dgm:prSet/>
      <dgm:spPr/>
      <dgm:t>
        <a:bodyPr/>
        <a:lstStyle/>
        <a:p>
          <a:endParaRPr lang="hu-HU"/>
        </a:p>
      </dgm:t>
    </dgm:pt>
    <dgm:pt modelId="{2B3C8263-B27A-4FEE-A446-7AF1A2F3FA04}">
      <dgm:prSet/>
      <dgm:spPr/>
      <dgm:t>
        <a:bodyPr/>
        <a:lstStyle/>
        <a:p>
          <a:r>
            <a:rPr lang="hu-HU" dirty="0"/>
            <a:t>Mindkét szülő </a:t>
          </a:r>
          <a:r>
            <a:rPr lang="hu-HU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jövedelmi-vagyoni viszonya</a:t>
          </a:r>
        </a:p>
      </dgm:t>
    </dgm:pt>
    <dgm:pt modelId="{C5E59949-8C06-48CC-93AE-D22F36C12844}" type="parTrans" cxnId="{A1AEE5DD-8D46-4CF8-9187-8957773E302D}">
      <dgm:prSet/>
      <dgm:spPr/>
      <dgm:t>
        <a:bodyPr/>
        <a:lstStyle/>
        <a:p>
          <a:endParaRPr lang="hu-HU"/>
        </a:p>
      </dgm:t>
    </dgm:pt>
    <dgm:pt modelId="{4C1D3557-A17E-4245-8EEF-548EF68F8331}" type="sibTrans" cxnId="{A1AEE5DD-8D46-4CF8-9187-8957773E302D}">
      <dgm:prSet/>
      <dgm:spPr/>
      <dgm:t>
        <a:bodyPr/>
        <a:lstStyle/>
        <a:p>
          <a:endParaRPr lang="hu-HU"/>
        </a:p>
      </dgm:t>
    </dgm:pt>
    <dgm:pt modelId="{4E22531F-09A2-4EDC-A8B1-CF5BC9E26F40}">
      <dgm:prSet/>
      <dgm:spPr/>
      <dgm:t>
        <a:bodyPr/>
        <a:lstStyle/>
        <a:p>
          <a:r>
            <a:rPr lang="hu-HU" dirty="0"/>
            <a:t>Szülő </a:t>
          </a:r>
          <a:r>
            <a:rPr lang="hu-H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háztartásában eltartott más kiskorú</a:t>
          </a:r>
          <a:r>
            <a:rPr lang="hu-HU" dirty="0"/>
            <a:t>, egyéb kiskorú</a:t>
          </a:r>
        </a:p>
      </dgm:t>
    </dgm:pt>
    <dgm:pt modelId="{12B13DB6-D3A0-450A-99A2-D6684D0F01D9}" type="parTrans" cxnId="{23099C7D-EB99-4AC7-92E5-D2C1D1B46434}">
      <dgm:prSet/>
      <dgm:spPr/>
      <dgm:t>
        <a:bodyPr/>
        <a:lstStyle/>
        <a:p>
          <a:endParaRPr lang="hu-HU"/>
        </a:p>
      </dgm:t>
    </dgm:pt>
    <dgm:pt modelId="{6E8DD81E-EAAA-4EEE-9A1B-4CC119D36746}" type="sibTrans" cxnId="{23099C7D-EB99-4AC7-92E5-D2C1D1B46434}">
      <dgm:prSet/>
      <dgm:spPr/>
      <dgm:t>
        <a:bodyPr/>
        <a:lstStyle/>
        <a:p>
          <a:endParaRPr lang="hu-HU"/>
        </a:p>
      </dgm:t>
    </dgm:pt>
    <dgm:pt modelId="{65738573-B569-4DDB-B242-AAC5B6E8287F}">
      <dgm:prSet/>
      <dgm:spPr/>
      <dgm:t>
        <a:bodyPr/>
        <a:lstStyle/>
        <a:p>
          <a:r>
            <a:rPr lang="hu-HU" dirty="0"/>
            <a:t>Gyermek </a:t>
          </a:r>
          <a:r>
            <a:rPr lang="hu-H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jövedelme</a:t>
          </a:r>
        </a:p>
      </dgm:t>
    </dgm:pt>
    <dgm:pt modelId="{6BFF664D-7F73-499C-8FB6-84F84A9F686A}" type="parTrans" cxnId="{2B3CC905-6541-40EC-B370-06D5F601438D}">
      <dgm:prSet/>
      <dgm:spPr/>
      <dgm:t>
        <a:bodyPr/>
        <a:lstStyle/>
        <a:p>
          <a:endParaRPr lang="hu-HU"/>
        </a:p>
      </dgm:t>
    </dgm:pt>
    <dgm:pt modelId="{22EC906C-B340-4250-AC44-C88C1AEA65C8}" type="sibTrans" cxnId="{2B3CC905-6541-40EC-B370-06D5F601438D}">
      <dgm:prSet/>
      <dgm:spPr/>
      <dgm:t>
        <a:bodyPr/>
        <a:lstStyle/>
        <a:p>
          <a:endParaRPr lang="hu-HU"/>
        </a:p>
      </dgm:t>
    </dgm:pt>
    <dgm:pt modelId="{9D34B846-53CA-4A40-B8B4-D4F35572BAD4}">
      <dgm:prSet/>
      <dgm:spPr/>
      <dgm:t>
        <a:bodyPr/>
        <a:lstStyle/>
        <a:p>
          <a:r>
            <a:rPr lang="hu-HU" b="1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Támogatások</a:t>
          </a:r>
        </a:p>
      </dgm:t>
    </dgm:pt>
    <dgm:pt modelId="{C800B2CD-DCA6-4050-B7A0-8838F126E03F}" type="parTrans" cxnId="{91045800-7358-4D7C-A25A-DB83D2881D00}">
      <dgm:prSet/>
      <dgm:spPr/>
      <dgm:t>
        <a:bodyPr/>
        <a:lstStyle/>
        <a:p>
          <a:endParaRPr lang="hu-HU"/>
        </a:p>
      </dgm:t>
    </dgm:pt>
    <dgm:pt modelId="{00C8FCF9-3373-43AC-9E97-191B515BAB91}" type="sibTrans" cxnId="{91045800-7358-4D7C-A25A-DB83D2881D00}">
      <dgm:prSet/>
      <dgm:spPr/>
      <dgm:t>
        <a:bodyPr/>
        <a:lstStyle/>
        <a:p>
          <a:endParaRPr lang="hu-HU"/>
        </a:p>
      </dgm:t>
    </dgm:pt>
    <dgm:pt modelId="{D5E13E26-2F90-4F41-AFAA-365B657BE5CE}">
      <dgm:prSet/>
      <dgm:spPr/>
      <dgm:t>
        <a:bodyPr/>
        <a:lstStyle/>
        <a:p>
          <a:r>
            <a:rPr lang="hu-HU"/>
            <a:t>Gyermek szükségletei:</a:t>
          </a:r>
        </a:p>
      </dgm:t>
    </dgm:pt>
    <dgm:pt modelId="{6C32F30B-5E15-4538-8E13-2BCAE63E61E3}" type="parTrans" cxnId="{BFC4F18A-6769-4B4A-AFD7-3E67702320D8}">
      <dgm:prSet/>
      <dgm:spPr/>
      <dgm:t>
        <a:bodyPr/>
        <a:lstStyle/>
        <a:p>
          <a:endParaRPr lang="hu-HU"/>
        </a:p>
      </dgm:t>
    </dgm:pt>
    <dgm:pt modelId="{3E96BD6C-0D92-491D-B143-CCBDFCF8B911}" type="sibTrans" cxnId="{BFC4F18A-6769-4B4A-AFD7-3E67702320D8}">
      <dgm:prSet/>
      <dgm:spPr/>
      <dgm:t>
        <a:bodyPr/>
        <a:lstStyle/>
        <a:p>
          <a:endParaRPr lang="hu-HU"/>
        </a:p>
      </dgm:t>
    </dgm:pt>
    <dgm:pt modelId="{620D1B5D-9038-4FD2-9959-8E36AC5AF604}">
      <dgm:prSet custT="1"/>
      <dgm:spPr/>
      <dgm:t>
        <a:bodyPr/>
        <a:lstStyle/>
        <a:p>
          <a:r>
            <a:rPr lang="hu-HU" sz="1400" dirty="0"/>
            <a:t>Megélhetéshez</a:t>
          </a:r>
        </a:p>
      </dgm:t>
    </dgm:pt>
    <dgm:pt modelId="{80201E72-28D7-43AD-AF22-1B25F5ED86C1}" type="parTrans" cxnId="{A645A29F-78CF-4A3E-8CEA-DD0861E970AF}">
      <dgm:prSet/>
      <dgm:spPr/>
      <dgm:t>
        <a:bodyPr/>
        <a:lstStyle/>
        <a:p>
          <a:endParaRPr lang="hu-HU"/>
        </a:p>
      </dgm:t>
    </dgm:pt>
    <dgm:pt modelId="{B0FDAD99-00FC-4EDC-846A-7932088C1B94}" type="sibTrans" cxnId="{A645A29F-78CF-4A3E-8CEA-DD0861E970AF}">
      <dgm:prSet/>
      <dgm:spPr/>
      <dgm:t>
        <a:bodyPr/>
        <a:lstStyle/>
        <a:p>
          <a:endParaRPr lang="hu-HU"/>
        </a:p>
      </dgm:t>
    </dgm:pt>
    <dgm:pt modelId="{47A5E462-695D-4881-AF78-B95A9C7B8B77}">
      <dgm:prSet custT="1"/>
      <dgm:spPr/>
      <dgm:t>
        <a:bodyPr/>
        <a:lstStyle/>
        <a:p>
          <a:r>
            <a:rPr lang="hu-HU" sz="1400" dirty="0"/>
            <a:t>Egészségügyi ellátáshoz</a:t>
          </a:r>
        </a:p>
      </dgm:t>
    </dgm:pt>
    <dgm:pt modelId="{62034410-7005-41B9-98C9-4E2E22693E27}" type="parTrans" cxnId="{28AAED3A-6272-47FB-86C2-6792FD2F22D3}">
      <dgm:prSet/>
      <dgm:spPr/>
      <dgm:t>
        <a:bodyPr/>
        <a:lstStyle/>
        <a:p>
          <a:endParaRPr lang="hu-HU"/>
        </a:p>
      </dgm:t>
    </dgm:pt>
    <dgm:pt modelId="{2BBF6B41-F10E-4B33-9EBF-071F4A1B9BF3}" type="sibTrans" cxnId="{28AAED3A-6272-47FB-86C2-6792FD2F22D3}">
      <dgm:prSet/>
      <dgm:spPr/>
      <dgm:t>
        <a:bodyPr/>
        <a:lstStyle/>
        <a:p>
          <a:endParaRPr lang="hu-HU"/>
        </a:p>
      </dgm:t>
    </dgm:pt>
    <dgm:pt modelId="{85308FF3-E5B6-4083-8383-F6EEC1576291}">
      <dgm:prSet custT="1"/>
      <dgm:spPr/>
      <dgm:t>
        <a:bodyPr/>
        <a:lstStyle/>
        <a:p>
          <a:r>
            <a:rPr lang="hu-HU" sz="1400" dirty="0"/>
            <a:t>Neveléshez</a:t>
          </a:r>
        </a:p>
      </dgm:t>
    </dgm:pt>
    <dgm:pt modelId="{39C59F6A-7DB0-48D6-94A4-FF1FC26AAD44}" type="parTrans" cxnId="{1DD080A8-6F70-4528-B3AC-F13C375DBEF1}">
      <dgm:prSet/>
      <dgm:spPr/>
      <dgm:t>
        <a:bodyPr/>
        <a:lstStyle/>
        <a:p>
          <a:endParaRPr lang="hu-HU"/>
        </a:p>
      </dgm:t>
    </dgm:pt>
    <dgm:pt modelId="{3A49A5D8-2681-43AD-8CF8-9D9A847C1514}" type="sibTrans" cxnId="{1DD080A8-6F70-4528-B3AC-F13C375DBEF1}">
      <dgm:prSet/>
      <dgm:spPr/>
      <dgm:t>
        <a:bodyPr/>
        <a:lstStyle/>
        <a:p>
          <a:endParaRPr lang="hu-HU"/>
        </a:p>
      </dgm:t>
    </dgm:pt>
    <dgm:pt modelId="{11567CD0-0505-49E5-B1EB-4EBC806A9A2F}">
      <dgm:prSet custT="1"/>
      <dgm:spPr/>
      <dgm:t>
        <a:bodyPr/>
        <a:lstStyle/>
        <a:p>
          <a:r>
            <a:rPr lang="hu-HU" sz="1400" dirty="0"/>
            <a:t>Taníttatáshoz szükséges </a:t>
          </a:r>
          <a:r>
            <a:rPr lang="hu-H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RENDSZERES</a:t>
          </a:r>
          <a:r>
            <a:rPr lang="hu-HU" sz="1400" dirty="0"/>
            <a:t> kiadások</a:t>
          </a:r>
        </a:p>
      </dgm:t>
    </dgm:pt>
    <dgm:pt modelId="{6233332A-C024-4B07-8AA5-495E6ECF80C1}" type="parTrans" cxnId="{A92B2F9B-F348-4682-A3D2-B3C142209357}">
      <dgm:prSet/>
      <dgm:spPr/>
      <dgm:t>
        <a:bodyPr/>
        <a:lstStyle/>
        <a:p>
          <a:endParaRPr lang="hu-HU"/>
        </a:p>
      </dgm:t>
    </dgm:pt>
    <dgm:pt modelId="{C943AF6A-6F42-4D9E-8BA0-77D0730CE109}" type="sibTrans" cxnId="{A92B2F9B-F348-4682-A3D2-B3C142209357}">
      <dgm:prSet/>
      <dgm:spPr/>
      <dgm:t>
        <a:bodyPr/>
        <a:lstStyle/>
        <a:p>
          <a:endParaRPr lang="hu-HU"/>
        </a:p>
      </dgm:t>
    </dgm:pt>
    <dgm:pt modelId="{FFC0F777-EE73-40D2-85B2-46244452F0D5}">
      <dgm:prSet/>
      <dgm:spPr/>
      <dgm:t>
        <a:bodyPr/>
        <a:lstStyle/>
        <a:p>
          <a:r>
            <a:rPr lang="hu-HU"/>
            <a:t>Tartásdíj összege</a:t>
          </a:r>
        </a:p>
      </dgm:t>
    </dgm:pt>
    <dgm:pt modelId="{3880A3DB-60F9-4A29-83EA-1DDF7CF570EF}" type="parTrans" cxnId="{9027472B-C6F0-4FB0-8C12-681A0308DD57}">
      <dgm:prSet/>
      <dgm:spPr/>
      <dgm:t>
        <a:bodyPr/>
        <a:lstStyle/>
        <a:p>
          <a:endParaRPr lang="hu-HU"/>
        </a:p>
      </dgm:t>
    </dgm:pt>
    <dgm:pt modelId="{A674B225-187B-4FF5-A69F-D56E5D1F57AA}" type="sibTrans" cxnId="{9027472B-C6F0-4FB0-8C12-681A0308DD57}">
      <dgm:prSet/>
      <dgm:spPr/>
      <dgm:t>
        <a:bodyPr/>
        <a:lstStyle/>
        <a:p>
          <a:endParaRPr lang="hu-HU"/>
        </a:p>
      </dgm:t>
    </dgm:pt>
    <dgm:pt modelId="{B6D2DCE7-EA3C-4438-ACCB-D9012358FC72}">
      <dgm:prSet custT="1"/>
      <dgm:spPr/>
      <dgm:t>
        <a:bodyPr/>
        <a:lstStyle/>
        <a:p>
          <a:pPr algn="ctr"/>
          <a:r>
            <a:rPr lang="hu-HU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Kötelezett jövedelmének 15-25%-a / GYERMEK</a:t>
          </a:r>
        </a:p>
      </dgm:t>
    </dgm:pt>
    <dgm:pt modelId="{562A9A7D-BEF6-498B-BF6C-4343E355DA4B}" type="parTrans" cxnId="{F07168FB-B630-4783-98C8-C74D70E4058D}">
      <dgm:prSet/>
      <dgm:spPr/>
      <dgm:t>
        <a:bodyPr/>
        <a:lstStyle/>
        <a:p>
          <a:endParaRPr lang="hu-HU"/>
        </a:p>
      </dgm:t>
    </dgm:pt>
    <dgm:pt modelId="{A037EA78-D92D-44CB-9C5E-24F699752714}" type="sibTrans" cxnId="{F07168FB-B630-4783-98C8-C74D70E4058D}">
      <dgm:prSet/>
      <dgm:spPr/>
      <dgm:t>
        <a:bodyPr/>
        <a:lstStyle/>
        <a:p>
          <a:endParaRPr lang="hu-HU"/>
        </a:p>
      </dgm:t>
    </dgm:pt>
    <dgm:pt modelId="{EB83A200-05E4-498C-A202-997EDE7CB200}">
      <dgm:prSet/>
      <dgm:spPr/>
      <dgm:t>
        <a:bodyPr/>
        <a:lstStyle/>
        <a:p>
          <a:r>
            <a:rPr lang="hu-HU"/>
            <a:t>Életkori határ</a:t>
          </a:r>
        </a:p>
      </dgm:t>
    </dgm:pt>
    <dgm:pt modelId="{E7BEE570-BA8C-4547-8B62-3FC2ECCF0B03}" type="parTrans" cxnId="{0B4D1D00-8935-4FBA-A882-DF00C2578108}">
      <dgm:prSet/>
      <dgm:spPr/>
      <dgm:t>
        <a:bodyPr/>
        <a:lstStyle/>
        <a:p>
          <a:endParaRPr lang="hu-HU"/>
        </a:p>
      </dgm:t>
    </dgm:pt>
    <dgm:pt modelId="{A6B1C8BD-8020-4E65-9EDD-E7CC279125E7}" type="sibTrans" cxnId="{0B4D1D00-8935-4FBA-A882-DF00C2578108}">
      <dgm:prSet/>
      <dgm:spPr/>
      <dgm:t>
        <a:bodyPr/>
        <a:lstStyle/>
        <a:p>
          <a:endParaRPr lang="hu-HU"/>
        </a:p>
      </dgm:t>
    </dgm:pt>
    <dgm:pt modelId="{B8A678D4-A2DB-48B0-9ED7-8E2FC3239F0A}">
      <dgm:prSet custT="1"/>
      <dgm:spPr/>
      <dgm:t>
        <a:bodyPr/>
        <a:lstStyle/>
        <a:p>
          <a:pPr algn="ctr"/>
          <a:r>
            <a:rPr lang="hu-H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Nagykorú és középiskolai tanulmányokat folytató gyermek – </a:t>
          </a:r>
          <a:r>
            <a:rPr lang="hu-HU" sz="2000" b="1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max</a:t>
          </a:r>
          <a:r>
            <a:rPr lang="hu-H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20 éves korig</a:t>
          </a:r>
        </a:p>
      </dgm:t>
    </dgm:pt>
    <dgm:pt modelId="{949E0A49-F405-4DC9-9E31-4CD0D75D1B3A}" type="parTrans" cxnId="{879789AA-BD0E-439A-A1D3-67813E2A900C}">
      <dgm:prSet/>
      <dgm:spPr/>
      <dgm:t>
        <a:bodyPr/>
        <a:lstStyle/>
        <a:p>
          <a:endParaRPr lang="hu-HU"/>
        </a:p>
      </dgm:t>
    </dgm:pt>
    <dgm:pt modelId="{6D47E527-B6E1-43CB-B825-BF96CB80F78A}" type="sibTrans" cxnId="{879789AA-BD0E-439A-A1D3-67813E2A900C}">
      <dgm:prSet/>
      <dgm:spPr/>
      <dgm:t>
        <a:bodyPr/>
        <a:lstStyle/>
        <a:p>
          <a:endParaRPr lang="hu-HU"/>
        </a:p>
      </dgm:t>
    </dgm:pt>
    <dgm:pt modelId="{F97C718A-3594-4376-BEB5-AF7B4F5D6A6E}" type="pres">
      <dgm:prSet presAssocID="{1204B97C-CA6B-45AB-ABA5-72D5A260B261}" presName="Name0" presStyleCnt="0">
        <dgm:presLayoutVars>
          <dgm:dir/>
          <dgm:animLvl val="lvl"/>
          <dgm:resizeHandles val="exact"/>
        </dgm:presLayoutVars>
      </dgm:prSet>
      <dgm:spPr/>
    </dgm:pt>
    <dgm:pt modelId="{CC57524A-7CC0-42D6-A133-A6707974339D}" type="pres">
      <dgm:prSet presAssocID="{52143383-EAED-4F7F-A949-E4582D67A025}" presName="linNode" presStyleCnt="0"/>
      <dgm:spPr/>
    </dgm:pt>
    <dgm:pt modelId="{D26CCA4D-F558-4569-A9AE-667877A97C68}" type="pres">
      <dgm:prSet presAssocID="{52143383-EAED-4F7F-A949-E4582D67A025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7737F54D-C293-4DE1-ABCA-B4130C3E207C}" type="pres">
      <dgm:prSet presAssocID="{52143383-EAED-4F7F-A949-E4582D67A025}" presName="descendantText" presStyleLbl="alignAccFollowNode1" presStyleIdx="0" presStyleCnt="4">
        <dgm:presLayoutVars>
          <dgm:bulletEnabled val="1"/>
        </dgm:presLayoutVars>
      </dgm:prSet>
      <dgm:spPr/>
    </dgm:pt>
    <dgm:pt modelId="{EB47DF97-022E-4051-A54E-E3446FA733D0}" type="pres">
      <dgm:prSet presAssocID="{F7483EF7-9E51-4013-8C77-259296E8D005}" presName="sp" presStyleCnt="0"/>
      <dgm:spPr/>
    </dgm:pt>
    <dgm:pt modelId="{642AF277-B7B4-4715-869B-F7FD0E30ECBC}" type="pres">
      <dgm:prSet presAssocID="{D5E13E26-2F90-4F41-AFAA-365B657BE5CE}" presName="linNode" presStyleCnt="0"/>
      <dgm:spPr/>
    </dgm:pt>
    <dgm:pt modelId="{5EB20483-E1C2-4CA3-BB28-65A00B1220AB}" type="pres">
      <dgm:prSet presAssocID="{D5E13E26-2F90-4F41-AFAA-365B657BE5C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2896E766-DF5E-40BD-95F4-448DDAF1FDC4}" type="pres">
      <dgm:prSet presAssocID="{D5E13E26-2F90-4F41-AFAA-365B657BE5CE}" presName="descendantText" presStyleLbl="alignAccFollowNode1" presStyleIdx="1" presStyleCnt="4">
        <dgm:presLayoutVars>
          <dgm:bulletEnabled val="1"/>
        </dgm:presLayoutVars>
      </dgm:prSet>
      <dgm:spPr/>
    </dgm:pt>
    <dgm:pt modelId="{4F126C40-BF1F-4493-AA59-E4BAA0A5EAC7}" type="pres">
      <dgm:prSet presAssocID="{3E96BD6C-0D92-491D-B143-CCBDFCF8B911}" presName="sp" presStyleCnt="0"/>
      <dgm:spPr/>
    </dgm:pt>
    <dgm:pt modelId="{9225033F-6721-4055-99BE-22D9C1936699}" type="pres">
      <dgm:prSet presAssocID="{FFC0F777-EE73-40D2-85B2-46244452F0D5}" presName="linNode" presStyleCnt="0"/>
      <dgm:spPr/>
    </dgm:pt>
    <dgm:pt modelId="{CB5C6EAB-7082-4ADB-B1A0-90C754883C26}" type="pres">
      <dgm:prSet presAssocID="{FFC0F777-EE73-40D2-85B2-46244452F0D5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96D03798-9C2A-4CE5-A77E-F731211C787B}" type="pres">
      <dgm:prSet presAssocID="{FFC0F777-EE73-40D2-85B2-46244452F0D5}" presName="descendantText" presStyleLbl="alignAccFollowNode1" presStyleIdx="2" presStyleCnt="4">
        <dgm:presLayoutVars>
          <dgm:bulletEnabled val="1"/>
        </dgm:presLayoutVars>
      </dgm:prSet>
      <dgm:spPr/>
    </dgm:pt>
    <dgm:pt modelId="{64746D7E-2FB8-4A3F-B31D-064CCE93A95F}" type="pres">
      <dgm:prSet presAssocID="{A674B225-187B-4FF5-A69F-D56E5D1F57AA}" presName="sp" presStyleCnt="0"/>
      <dgm:spPr/>
    </dgm:pt>
    <dgm:pt modelId="{1B47BEDB-1714-4DCB-8456-9F5C5A3D79CC}" type="pres">
      <dgm:prSet presAssocID="{EB83A200-05E4-498C-A202-997EDE7CB200}" presName="linNode" presStyleCnt="0"/>
      <dgm:spPr/>
    </dgm:pt>
    <dgm:pt modelId="{0695597C-C045-4DDE-BCA6-C16FFE6780E2}" type="pres">
      <dgm:prSet presAssocID="{EB83A200-05E4-498C-A202-997EDE7CB200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7E879B1-8B97-4EB8-995A-F3E338E61AC2}" type="pres">
      <dgm:prSet presAssocID="{EB83A200-05E4-498C-A202-997EDE7CB200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0B4D1D00-8935-4FBA-A882-DF00C2578108}" srcId="{1204B97C-CA6B-45AB-ABA5-72D5A260B261}" destId="{EB83A200-05E4-498C-A202-997EDE7CB200}" srcOrd="3" destOrd="0" parTransId="{E7BEE570-BA8C-4547-8B62-3FC2ECCF0B03}" sibTransId="{A6B1C8BD-8020-4E65-9EDD-E7CC279125E7}"/>
    <dgm:cxn modelId="{91045800-7358-4D7C-A25A-DB83D2881D00}" srcId="{52143383-EAED-4F7F-A949-E4582D67A025}" destId="{9D34B846-53CA-4A40-B8B4-D4F35572BAD4}" srcOrd="4" destOrd="0" parTransId="{C800B2CD-DCA6-4050-B7A0-8838F126E03F}" sibTransId="{00C8FCF9-3373-43AC-9E97-191B515BAB91}"/>
    <dgm:cxn modelId="{81098801-4094-40D9-89FD-5BF6EAFE2F45}" type="presOf" srcId="{9D34B846-53CA-4A40-B8B4-D4F35572BAD4}" destId="{7737F54D-C293-4DE1-ABCA-B4130C3E207C}" srcOrd="0" destOrd="4" presId="urn:microsoft.com/office/officeart/2005/8/layout/vList5"/>
    <dgm:cxn modelId="{2B3CC905-6541-40EC-B370-06D5F601438D}" srcId="{52143383-EAED-4F7F-A949-E4582D67A025}" destId="{65738573-B569-4DDB-B242-AAC5B6E8287F}" srcOrd="3" destOrd="0" parTransId="{6BFF664D-7F73-499C-8FB6-84F84A9F686A}" sibTransId="{22EC906C-B340-4250-AC44-C88C1AEA65C8}"/>
    <dgm:cxn modelId="{45EED208-EBF0-4C2C-98E4-E5BFCE6147D5}" type="presOf" srcId="{D5E13E26-2F90-4F41-AFAA-365B657BE5CE}" destId="{5EB20483-E1C2-4CA3-BB28-65A00B1220AB}" srcOrd="0" destOrd="0" presId="urn:microsoft.com/office/officeart/2005/8/layout/vList5"/>
    <dgm:cxn modelId="{1F1B6923-F8CE-4B34-8643-0C4CA3B2FD16}" srcId="{1204B97C-CA6B-45AB-ABA5-72D5A260B261}" destId="{52143383-EAED-4F7F-A949-E4582D67A025}" srcOrd="0" destOrd="0" parTransId="{6C475D01-967E-4DBF-A68E-DA3D96F2B5D9}" sibTransId="{F7483EF7-9E51-4013-8C77-259296E8D005}"/>
    <dgm:cxn modelId="{9027472B-C6F0-4FB0-8C12-681A0308DD57}" srcId="{1204B97C-CA6B-45AB-ABA5-72D5A260B261}" destId="{FFC0F777-EE73-40D2-85B2-46244452F0D5}" srcOrd="2" destOrd="0" parTransId="{3880A3DB-60F9-4A29-83EA-1DDF7CF570EF}" sibTransId="{A674B225-187B-4FF5-A69F-D56E5D1F57AA}"/>
    <dgm:cxn modelId="{EFB7222F-5CB9-41A8-87FD-FA02A8675B77}" type="presOf" srcId="{85308FF3-E5B6-4083-8383-F6EEC1576291}" destId="{2896E766-DF5E-40BD-95F4-448DDAF1FDC4}" srcOrd="0" destOrd="2" presId="urn:microsoft.com/office/officeart/2005/8/layout/vList5"/>
    <dgm:cxn modelId="{1707F437-6714-434F-BD51-48F6344ABBD5}" type="presOf" srcId="{B8A678D4-A2DB-48B0-9ED7-8E2FC3239F0A}" destId="{17E879B1-8B97-4EB8-995A-F3E338E61AC2}" srcOrd="0" destOrd="0" presId="urn:microsoft.com/office/officeart/2005/8/layout/vList5"/>
    <dgm:cxn modelId="{28AAED3A-6272-47FB-86C2-6792FD2F22D3}" srcId="{D5E13E26-2F90-4F41-AFAA-365B657BE5CE}" destId="{47A5E462-695D-4881-AF78-B95A9C7B8B77}" srcOrd="1" destOrd="0" parTransId="{62034410-7005-41B9-98C9-4E2E22693E27}" sibTransId="{2BBF6B41-F10E-4B33-9EBF-071F4A1B9BF3}"/>
    <dgm:cxn modelId="{57B06C47-32A3-4B03-80DA-C46A823509A1}" srcId="{52143383-EAED-4F7F-A949-E4582D67A025}" destId="{693B75D1-11E4-4C49-A584-E0563A119B6D}" srcOrd="0" destOrd="0" parTransId="{18C1FEDA-5E69-44AD-93FE-70A85445AE2C}" sibTransId="{4F3B90BF-D758-4DA2-A359-5398DCDDCCD3}"/>
    <dgm:cxn modelId="{1CC8D148-BC59-4F43-B094-787C7717D2C7}" type="presOf" srcId="{52143383-EAED-4F7F-A949-E4582D67A025}" destId="{D26CCA4D-F558-4569-A9AE-667877A97C68}" srcOrd="0" destOrd="0" presId="urn:microsoft.com/office/officeart/2005/8/layout/vList5"/>
    <dgm:cxn modelId="{A375D868-E9C0-46F8-B389-36A19C9A5DD7}" type="presOf" srcId="{2B3C8263-B27A-4FEE-A446-7AF1A2F3FA04}" destId="{7737F54D-C293-4DE1-ABCA-B4130C3E207C}" srcOrd="0" destOrd="1" presId="urn:microsoft.com/office/officeart/2005/8/layout/vList5"/>
    <dgm:cxn modelId="{47A3E153-1837-4216-B714-078E289A9D3C}" type="presOf" srcId="{65738573-B569-4DDB-B242-AAC5B6E8287F}" destId="{7737F54D-C293-4DE1-ABCA-B4130C3E207C}" srcOrd="0" destOrd="3" presId="urn:microsoft.com/office/officeart/2005/8/layout/vList5"/>
    <dgm:cxn modelId="{EF8DF67C-4BA7-4B80-820E-7B863328A6E4}" type="presOf" srcId="{693B75D1-11E4-4C49-A584-E0563A119B6D}" destId="{7737F54D-C293-4DE1-ABCA-B4130C3E207C}" srcOrd="0" destOrd="0" presId="urn:microsoft.com/office/officeart/2005/8/layout/vList5"/>
    <dgm:cxn modelId="{23099C7D-EB99-4AC7-92E5-D2C1D1B46434}" srcId="{52143383-EAED-4F7F-A949-E4582D67A025}" destId="{4E22531F-09A2-4EDC-A8B1-CF5BC9E26F40}" srcOrd="2" destOrd="0" parTransId="{12B13DB6-D3A0-450A-99A2-D6684D0F01D9}" sibTransId="{6E8DD81E-EAAA-4EEE-9A1B-4CC119D36746}"/>
    <dgm:cxn modelId="{67B1E382-59C8-4FFA-81B0-C34C9CCEEF18}" type="presOf" srcId="{FFC0F777-EE73-40D2-85B2-46244452F0D5}" destId="{CB5C6EAB-7082-4ADB-B1A0-90C754883C26}" srcOrd="0" destOrd="0" presId="urn:microsoft.com/office/officeart/2005/8/layout/vList5"/>
    <dgm:cxn modelId="{BFC4F18A-6769-4B4A-AFD7-3E67702320D8}" srcId="{1204B97C-CA6B-45AB-ABA5-72D5A260B261}" destId="{D5E13E26-2F90-4F41-AFAA-365B657BE5CE}" srcOrd="1" destOrd="0" parTransId="{6C32F30B-5E15-4538-8E13-2BCAE63E61E3}" sibTransId="{3E96BD6C-0D92-491D-B143-CCBDFCF8B911}"/>
    <dgm:cxn modelId="{67ADAE94-55A1-4AAB-BA65-F974812AF269}" type="presOf" srcId="{11567CD0-0505-49E5-B1EB-4EBC806A9A2F}" destId="{2896E766-DF5E-40BD-95F4-448DDAF1FDC4}" srcOrd="0" destOrd="3" presId="urn:microsoft.com/office/officeart/2005/8/layout/vList5"/>
    <dgm:cxn modelId="{059F2798-797E-44A0-8650-F3406DB96C9F}" type="presOf" srcId="{4E22531F-09A2-4EDC-A8B1-CF5BC9E26F40}" destId="{7737F54D-C293-4DE1-ABCA-B4130C3E207C}" srcOrd="0" destOrd="2" presId="urn:microsoft.com/office/officeart/2005/8/layout/vList5"/>
    <dgm:cxn modelId="{A92B2F9B-F348-4682-A3D2-B3C142209357}" srcId="{D5E13E26-2F90-4F41-AFAA-365B657BE5CE}" destId="{11567CD0-0505-49E5-B1EB-4EBC806A9A2F}" srcOrd="3" destOrd="0" parTransId="{6233332A-C024-4B07-8AA5-495E6ECF80C1}" sibTransId="{C943AF6A-6F42-4D9E-8BA0-77D0730CE109}"/>
    <dgm:cxn modelId="{E3F2DB9E-4E83-4F95-B968-F6719EE17F53}" type="presOf" srcId="{620D1B5D-9038-4FD2-9959-8E36AC5AF604}" destId="{2896E766-DF5E-40BD-95F4-448DDAF1FDC4}" srcOrd="0" destOrd="0" presId="urn:microsoft.com/office/officeart/2005/8/layout/vList5"/>
    <dgm:cxn modelId="{A645A29F-78CF-4A3E-8CEA-DD0861E970AF}" srcId="{D5E13E26-2F90-4F41-AFAA-365B657BE5CE}" destId="{620D1B5D-9038-4FD2-9959-8E36AC5AF604}" srcOrd="0" destOrd="0" parTransId="{80201E72-28D7-43AD-AF22-1B25F5ED86C1}" sibTransId="{B0FDAD99-00FC-4EDC-846A-7932088C1B94}"/>
    <dgm:cxn modelId="{1DD080A8-6F70-4528-B3AC-F13C375DBEF1}" srcId="{D5E13E26-2F90-4F41-AFAA-365B657BE5CE}" destId="{85308FF3-E5B6-4083-8383-F6EEC1576291}" srcOrd="2" destOrd="0" parTransId="{39C59F6A-7DB0-48D6-94A4-FF1FC26AAD44}" sibTransId="{3A49A5D8-2681-43AD-8CF8-9D9A847C1514}"/>
    <dgm:cxn modelId="{879789AA-BD0E-439A-A1D3-67813E2A900C}" srcId="{EB83A200-05E4-498C-A202-997EDE7CB200}" destId="{B8A678D4-A2DB-48B0-9ED7-8E2FC3239F0A}" srcOrd="0" destOrd="0" parTransId="{949E0A49-F405-4DC9-9E31-4CD0D75D1B3A}" sibTransId="{6D47E527-B6E1-43CB-B825-BF96CB80F78A}"/>
    <dgm:cxn modelId="{638878BF-C15D-4825-9004-3117751627B5}" type="presOf" srcId="{1204B97C-CA6B-45AB-ABA5-72D5A260B261}" destId="{F97C718A-3594-4376-BEB5-AF7B4F5D6A6E}" srcOrd="0" destOrd="0" presId="urn:microsoft.com/office/officeart/2005/8/layout/vList5"/>
    <dgm:cxn modelId="{A1AEE5DD-8D46-4CF8-9187-8957773E302D}" srcId="{52143383-EAED-4F7F-A949-E4582D67A025}" destId="{2B3C8263-B27A-4FEE-A446-7AF1A2F3FA04}" srcOrd="1" destOrd="0" parTransId="{C5E59949-8C06-48CC-93AE-D22F36C12844}" sibTransId="{4C1D3557-A17E-4245-8EEF-548EF68F8331}"/>
    <dgm:cxn modelId="{CFCDA6EB-1CB3-4D71-8592-FE39B84C08FD}" type="presOf" srcId="{47A5E462-695D-4881-AF78-B95A9C7B8B77}" destId="{2896E766-DF5E-40BD-95F4-448DDAF1FDC4}" srcOrd="0" destOrd="1" presId="urn:microsoft.com/office/officeart/2005/8/layout/vList5"/>
    <dgm:cxn modelId="{ADE1CCF3-14EE-4644-9C6A-E9AC1EFF10D7}" type="presOf" srcId="{EB83A200-05E4-498C-A202-997EDE7CB200}" destId="{0695597C-C045-4DDE-BCA6-C16FFE6780E2}" srcOrd="0" destOrd="0" presId="urn:microsoft.com/office/officeart/2005/8/layout/vList5"/>
    <dgm:cxn modelId="{83870AF6-FCCE-46C9-8BB4-FB726FCC5EA8}" type="presOf" srcId="{B6D2DCE7-EA3C-4438-ACCB-D9012358FC72}" destId="{96D03798-9C2A-4CE5-A77E-F731211C787B}" srcOrd="0" destOrd="0" presId="urn:microsoft.com/office/officeart/2005/8/layout/vList5"/>
    <dgm:cxn modelId="{F07168FB-B630-4783-98C8-C74D70E4058D}" srcId="{FFC0F777-EE73-40D2-85B2-46244452F0D5}" destId="{B6D2DCE7-EA3C-4438-ACCB-D9012358FC72}" srcOrd="0" destOrd="0" parTransId="{562A9A7D-BEF6-498B-BF6C-4343E355DA4B}" sibTransId="{A037EA78-D92D-44CB-9C5E-24F699752714}"/>
    <dgm:cxn modelId="{1FB42ADA-93CC-40D9-A53E-99A6CFE5EE77}" type="presParOf" srcId="{F97C718A-3594-4376-BEB5-AF7B4F5D6A6E}" destId="{CC57524A-7CC0-42D6-A133-A6707974339D}" srcOrd="0" destOrd="0" presId="urn:microsoft.com/office/officeart/2005/8/layout/vList5"/>
    <dgm:cxn modelId="{D59B9E6A-4C9D-4DC6-9606-58049C62A23D}" type="presParOf" srcId="{CC57524A-7CC0-42D6-A133-A6707974339D}" destId="{D26CCA4D-F558-4569-A9AE-667877A97C68}" srcOrd="0" destOrd="0" presId="urn:microsoft.com/office/officeart/2005/8/layout/vList5"/>
    <dgm:cxn modelId="{0685534F-1EAF-40B0-9729-9D10AE19D48D}" type="presParOf" srcId="{CC57524A-7CC0-42D6-A133-A6707974339D}" destId="{7737F54D-C293-4DE1-ABCA-B4130C3E207C}" srcOrd="1" destOrd="0" presId="urn:microsoft.com/office/officeart/2005/8/layout/vList5"/>
    <dgm:cxn modelId="{2FEDC131-9512-4614-9B7F-72926B43C081}" type="presParOf" srcId="{F97C718A-3594-4376-BEB5-AF7B4F5D6A6E}" destId="{EB47DF97-022E-4051-A54E-E3446FA733D0}" srcOrd="1" destOrd="0" presId="urn:microsoft.com/office/officeart/2005/8/layout/vList5"/>
    <dgm:cxn modelId="{38AFB924-62C3-4E7E-BB1B-6F1A746B0685}" type="presParOf" srcId="{F97C718A-3594-4376-BEB5-AF7B4F5D6A6E}" destId="{642AF277-B7B4-4715-869B-F7FD0E30ECBC}" srcOrd="2" destOrd="0" presId="urn:microsoft.com/office/officeart/2005/8/layout/vList5"/>
    <dgm:cxn modelId="{24B9B86F-3C36-46CF-9E29-D133DD037FD9}" type="presParOf" srcId="{642AF277-B7B4-4715-869B-F7FD0E30ECBC}" destId="{5EB20483-E1C2-4CA3-BB28-65A00B1220AB}" srcOrd="0" destOrd="0" presId="urn:microsoft.com/office/officeart/2005/8/layout/vList5"/>
    <dgm:cxn modelId="{09C0DBE5-6B38-47D9-AF15-E3CE99561374}" type="presParOf" srcId="{642AF277-B7B4-4715-869B-F7FD0E30ECBC}" destId="{2896E766-DF5E-40BD-95F4-448DDAF1FDC4}" srcOrd="1" destOrd="0" presId="urn:microsoft.com/office/officeart/2005/8/layout/vList5"/>
    <dgm:cxn modelId="{934B3A0A-2593-404C-81F2-7F56DE8FBFD9}" type="presParOf" srcId="{F97C718A-3594-4376-BEB5-AF7B4F5D6A6E}" destId="{4F126C40-BF1F-4493-AA59-E4BAA0A5EAC7}" srcOrd="3" destOrd="0" presId="urn:microsoft.com/office/officeart/2005/8/layout/vList5"/>
    <dgm:cxn modelId="{66D47C59-C773-4499-9F31-18B0A69EA36A}" type="presParOf" srcId="{F97C718A-3594-4376-BEB5-AF7B4F5D6A6E}" destId="{9225033F-6721-4055-99BE-22D9C1936699}" srcOrd="4" destOrd="0" presId="urn:microsoft.com/office/officeart/2005/8/layout/vList5"/>
    <dgm:cxn modelId="{0CE6D143-50EA-41CD-9EE8-60E534B214E9}" type="presParOf" srcId="{9225033F-6721-4055-99BE-22D9C1936699}" destId="{CB5C6EAB-7082-4ADB-B1A0-90C754883C26}" srcOrd="0" destOrd="0" presId="urn:microsoft.com/office/officeart/2005/8/layout/vList5"/>
    <dgm:cxn modelId="{A28FE58B-81F6-4C77-88AC-6F6CCD4A9E0D}" type="presParOf" srcId="{9225033F-6721-4055-99BE-22D9C1936699}" destId="{96D03798-9C2A-4CE5-A77E-F731211C787B}" srcOrd="1" destOrd="0" presId="urn:microsoft.com/office/officeart/2005/8/layout/vList5"/>
    <dgm:cxn modelId="{04CBFE7A-45AD-4C38-AEE0-DA86F68769CE}" type="presParOf" srcId="{F97C718A-3594-4376-BEB5-AF7B4F5D6A6E}" destId="{64746D7E-2FB8-4A3F-B31D-064CCE93A95F}" srcOrd="5" destOrd="0" presId="urn:microsoft.com/office/officeart/2005/8/layout/vList5"/>
    <dgm:cxn modelId="{9494C579-008E-463C-8996-38505E420339}" type="presParOf" srcId="{F97C718A-3594-4376-BEB5-AF7B4F5D6A6E}" destId="{1B47BEDB-1714-4DCB-8456-9F5C5A3D79CC}" srcOrd="6" destOrd="0" presId="urn:microsoft.com/office/officeart/2005/8/layout/vList5"/>
    <dgm:cxn modelId="{39A75636-43B8-47BA-8405-1C5C50729E38}" type="presParOf" srcId="{1B47BEDB-1714-4DCB-8456-9F5C5A3D79CC}" destId="{0695597C-C045-4DDE-BCA6-C16FFE6780E2}" srcOrd="0" destOrd="0" presId="urn:microsoft.com/office/officeart/2005/8/layout/vList5"/>
    <dgm:cxn modelId="{071FAE43-05CB-4A82-BBB0-7B0BE3D7814E}" type="presParOf" srcId="{1B47BEDB-1714-4DCB-8456-9F5C5A3D79CC}" destId="{17E879B1-8B97-4EB8-995A-F3E338E61AC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5033B7C8-331D-44D2-AC92-1B962B77BE6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hu-HU"/>
        </a:p>
      </dgm:t>
    </dgm:pt>
    <dgm:pt modelId="{C58B14E5-D2B2-4E3E-B59C-98DB01D3E65B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Tanulmányok </a:t>
          </a:r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folyamatos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végzése</a:t>
          </a:r>
        </a:p>
      </dgm:t>
    </dgm:pt>
    <dgm:pt modelId="{DCAEEFFB-01E5-4499-BED5-11FF34769F4D}" type="parTrans" cxnId="{B248A501-A242-4158-BB36-53044882ACEE}">
      <dgm:prSet/>
      <dgm:spPr/>
      <dgm:t>
        <a:bodyPr/>
        <a:lstStyle/>
        <a:p>
          <a:endParaRPr lang="hu-HU"/>
        </a:p>
      </dgm:t>
    </dgm:pt>
    <dgm:pt modelId="{2F95F903-3E1C-47F9-B5C1-04362D9B29DE}" type="sibTrans" cxnId="{B248A501-A242-4158-BB36-53044882ACEE}">
      <dgm:prSet/>
      <dgm:spPr/>
      <dgm:t>
        <a:bodyPr/>
        <a:lstStyle/>
        <a:p>
          <a:endParaRPr lang="hu-HU"/>
        </a:p>
      </dgm:t>
    </dgm:pt>
    <dgm:pt modelId="{96C38997-200C-4D69-BDFE-FFCBDB38E53D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Életpályára felkészítő szakképzettséghez képzés – tanfolyam</a:t>
          </a:r>
        </a:p>
      </dgm:t>
    </dgm:pt>
    <dgm:pt modelId="{D924B7CD-F941-4968-AE99-9E3623602BF9}" type="parTrans" cxnId="{C90697BE-F8C1-4D32-9C10-5AB941FDAD49}">
      <dgm:prSet/>
      <dgm:spPr/>
      <dgm:t>
        <a:bodyPr/>
        <a:lstStyle/>
        <a:p>
          <a:endParaRPr lang="hu-HU"/>
        </a:p>
      </dgm:t>
    </dgm:pt>
    <dgm:pt modelId="{D2B3C788-15E5-445C-A202-62C3F7BCAB2C}" type="sibTrans" cxnId="{C90697BE-F8C1-4D32-9C10-5AB941FDAD49}">
      <dgm:prSet/>
      <dgm:spPr/>
      <dgm:t>
        <a:bodyPr/>
        <a:lstStyle/>
        <a:p>
          <a:endParaRPr lang="hu-HU"/>
        </a:p>
      </dgm:t>
    </dgm:pt>
    <dgm:pt modelId="{65A26F34-C9B7-4EC0-9A4D-10458CC8F9D8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Felsőoktatásban Alap- és mesterképzés</a:t>
          </a:r>
        </a:p>
      </dgm:t>
    </dgm:pt>
    <dgm:pt modelId="{70963230-5E0C-4411-9FCA-C4BB9C8EC4A6}" type="parTrans" cxnId="{AAE5B351-A763-46F4-97D3-100FD48DA558}">
      <dgm:prSet/>
      <dgm:spPr/>
      <dgm:t>
        <a:bodyPr/>
        <a:lstStyle/>
        <a:p>
          <a:endParaRPr lang="hu-HU"/>
        </a:p>
      </dgm:t>
    </dgm:pt>
    <dgm:pt modelId="{549C1BBA-3BD4-46D9-843E-A100B87A1422}" type="sibTrans" cxnId="{AAE5B351-A763-46F4-97D3-100FD48DA558}">
      <dgm:prSet/>
      <dgm:spPr/>
      <dgm:t>
        <a:bodyPr/>
        <a:lstStyle/>
        <a:p>
          <a:endParaRPr lang="hu-HU"/>
        </a:p>
      </dgm:t>
    </dgm:pt>
    <dgm:pt modelId="{2E4BEFF4-C6C0-4216-8B0E-F9C7012AFF46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Felsőfokú szakképzés</a:t>
          </a:r>
        </a:p>
      </dgm:t>
    </dgm:pt>
    <dgm:pt modelId="{924B20F8-E435-47EB-B25C-76172DDF4872}" type="parTrans" cxnId="{E1F594A8-2005-401D-8A3F-185741236FC1}">
      <dgm:prSet/>
      <dgm:spPr/>
      <dgm:t>
        <a:bodyPr/>
        <a:lstStyle/>
        <a:p>
          <a:endParaRPr lang="hu-HU"/>
        </a:p>
      </dgm:t>
    </dgm:pt>
    <dgm:pt modelId="{9591C14B-1A4C-4D12-B58F-C32C50B70004}" type="sibTrans" cxnId="{E1F594A8-2005-401D-8A3F-185741236FC1}">
      <dgm:prSet/>
      <dgm:spPr/>
      <dgm:t>
        <a:bodyPr/>
        <a:lstStyle/>
        <a:p>
          <a:endParaRPr lang="hu-HU"/>
        </a:p>
      </dgm:t>
    </dgm:pt>
    <dgm:pt modelId="{515424CE-C31B-4429-B0CA-4117DA3E7281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szülő </a:t>
          </a:r>
          <a:r>
            <a:rPr lang="hu-H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 köteles eltartani 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nagykorút, ha</a:t>
          </a:r>
        </a:p>
      </dgm:t>
    </dgm:pt>
    <dgm:pt modelId="{DE6D73E9-4D4D-4573-A562-480E83767653}" type="parTrans" cxnId="{16A10443-6B10-4B2C-8C57-FA9039B16CA1}">
      <dgm:prSet/>
      <dgm:spPr/>
      <dgm:t>
        <a:bodyPr/>
        <a:lstStyle/>
        <a:p>
          <a:endParaRPr lang="hu-HU"/>
        </a:p>
      </dgm:t>
    </dgm:pt>
    <dgm:pt modelId="{01A5E585-7F22-49E0-89D4-76A2C2C03DC3}" type="sibTrans" cxnId="{16A10443-6B10-4B2C-8C57-FA9039B16CA1}">
      <dgm:prSet/>
      <dgm:spPr/>
      <dgm:t>
        <a:bodyPr/>
        <a:lstStyle/>
        <a:p>
          <a:endParaRPr lang="hu-HU"/>
        </a:p>
      </dgm:t>
    </dgm:pt>
    <dgm:pt modelId="{9362637D-4DBF-4D8E-AFA7-A798452EE074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Érdemtelen</a:t>
          </a:r>
        </a:p>
      </dgm:t>
    </dgm:pt>
    <dgm:pt modelId="{08824F41-09DA-4E20-9485-DFFFC975D615}" type="parTrans" cxnId="{AE7FEC7E-097F-43D9-BB97-11945C4EDFD8}">
      <dgm:prSet/>
      <dgm:spPr/>
      <dgm:t>
        <a:bodyPr/>
        <a:lstStyle/>
        <a:p>
          <a:endParaRPr lang="hu-HU"/>
        </a:p>
      </dgm:t>
    </dgm:pt>
    <dgm:pt modelId="{D0C992C6-E1B7-47E9-9725-C24F77FEAB2E}" type="sibTrans" cxnId="{AE7FEC7E-097F-43D9-BB97-11945C4EDFD8}">
      <dgm:prSet/>
      <dgm:spPr/>
      <dgm:t>
        <a:bodyPr/>
        <a:lstStyle/>
        <a:p>
          <a:endParaRPr lang="hu-HU"/>
        </a:p>
      </dgm:t>
    </dgm:pt>
    <dgm:pt modelId="{AA1D5DAF-D637-4339-A522-C4B559455C8E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Tanulmányi és vizsgakövetelményeknek önhibából nem tesz eleget</a:t>
          </a:r>
        </a:p>
      </dgm:t>
    </dgm:pt>
    <dgm:pt modelId="{24B2AA1A-6EA4-4477-BBBD-8E73A7438680}" type="parTrans" cxnId="{D5F01FF8-1D15-47A3-A2D4-7867F8FF4F3D}">
      <dgm:prSet/>
      <dgm:spPr/>
      <dgm:t>
        <a:bodyPr/>
        <a:lstStyle/>
        <a:p>
          <a:endParaRPr lang="hu-HU"/>
        </a:p>
      </dgm:t>
    </dgm:pt>
    <dgm:pt modelId="{6144F355-9CCC-43DE-9132-D860BAD646BE}" type="sibTrans" cxnId="{D5F01FF8-1D15-47A3-A2D4-7867F8FF4F3D}">
      <dgm:prSet/>
      <dgm:spPr/>
      <dgm:t>
        <a:bodyPr/>
        <a:lstStyle/>
        <a:p>
          <a:endParaRPr lang="hu-HU"/>
        </a:p>
      </dgm:t>
    </dgm:pt>
    <dgm:pt modelId="{34C73580-6E3C-48E3-AFED-05A1040C58CE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Saját és kiskorú gyermek tartását veszélyezteti</a:t>
          </a:r>
        </a:p>
      </dgm:t>
    </dgm:pt>
    <dgm:pt modelId="{A85208FC-6731-4690-AC74-55D340971693}" type="parTrans" cxnId="{D243C0D7-5612-4361-8330-8D606550C715}">
      <dgm:prSet/>
      <dgm:spPr/>
      <dgm:t>
        <a:bodyPr/>
        <a:lstStyle/>
        <a:p>
          <a:endParaRPr lang="hu-HU"/>
        </a:p>
      </dgm:t>
    </dgm:pt>
    <dgm:pt modelId="{45875A0C-C9FB-4983-B11D-957E1EDB7AAC}" type="sibTrans" cxnId="{D243C0D7-5612-4361-8330-8D606550C715}">
      <dgm:prSet/>
      <dgm:spPr/>
      <dgm:t>
        <a:bodyPr/>
        <a:lstStyle/>
        <a:p>
          <a:endParaRPr lang="hu-HU"/>
        </a:p>
      </dgm:t>
    </dgm:pt>
    <dgm:pt modelId="{92399996-0071-4A21-B875-06DE7CC5AA3E}">
      <dgm:prSet/>
      <dgm:spPr/>
      <dgm:t>
        <a:bodyPr/>
        <a:lstStyle/>
        <a:p>
          <a:pPr rtl="0"/>
          <a:r>
            <a:rPr lang="hu-HU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 év felett 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csak </a:t>
          </a:r>
          <a:r>
            <a:rPr lang="hu-HU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rendkívül indokolt 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esetben</a:t>
          </a:r>
        </a:p>
      </dgm:t>
    </dgm:pt>
    <dgm:pt modelId="{1B3FE452-B8CE-4102-A589-400F2408D12C}" type="parTrans" cxnId="{2B17C81E-EC43-4455-B438-180B113F2ED0}">
      <dgm:prSet/>
      <dgm:spPr/>
      <dgm:t>
        <a:bodyPr/>
        <a:lstStyle/>
        <a:p>
          <a:endParaRPr lang="hu-HU"/>
        </a:p>
      </dgm:t>
    </dgm:pt>
    <dgm:pt modelId="{586D7B8F-7AE7-4D60-AA47-0E338463FA47}" type="sibTrans" cxnId="{2B17C81E-EC43-4455-B438-180B113F2ED0}">
      <dgm:prSet/>
      <dgm:spPr/>
      <dgm:t>
        <a:bodyPr/>
        <a:lstStyle/>
        <a:p>
          <a:endParaRPr lang="hu-HU"/>
        </a:p>
      </dgm:t>
    </dgm:pt>
    <dgm:pt modelId="{2F203260-E225-4559-A788-482DBDF03608}" type="pres">
      <dgm:prSet presAssocID="{5033B7C8-331D-44D2-AC92-1B962B77BE61}" presName="linear" presStyleCnt="0">
        <dgm:presLayoutVars>
          <dgm:animLvl val="lvl"/>
          <dgm:resizeHandles val="exact"/>
        </dgm:presLayoutVars>
      </dgm:prSet>
      <dgm:spPr/>
    </dgm:pt>
    <dgm:pt modelId="{F1B13868-25DD-499F-945D-885267036B40}" type="pres">
      <dgm:prSet presAssocID="{C58B14E5-D2B2-4E3E-B59C-98DB01D3E65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84BFF61-CC9B-478C-80D2-C743922F120B}" type="pres">
      <dgm:prSet presAssocID="{C58B14E5-D2B2-4E3E-B59C-98DB01D3E65B}" presName="childText" presStyleLbl="revTx" presStyleIdx="0" presStyleCnt="2">
        <dgm:presLayoutVars>
          <dgm:bulletEnabled val="1"/>
        </dgm:presLayoutVars>
      </dgm:prSet>
      <dgm:spPr/>
    </dgm:pt>
    <dgm:pt modelId="{E86A804D-57BC-43C9-8041-A7D7E46AF069}" type="pres">
      <dgm:prSet presAssocID="{515424CE-C31B-4429-B0CA-4117DA3E728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CE37DF9-A7E9-4914-845D-1DC08058014F}" type="pres">
      <dgm:prSet presAssocID="{515424CE-C31B-4429-B0CA-4117DA3E7281}" presName="childText" presStyleLbl="revTx" presStyleIdx="1" presStyleCnt="2">
        <dgm:presLayoutVars>
          <dgm:bulletEnabled val="1"/>
        </dgm:presLayoutVars>
      </dgm:prSet>
      <dgm:spPr/>
    </dgm:pt>
    <dgm:pt modelId="{D5E5E78C-AA61-4166-BCBE-99B960274F33}" type="pres">
      <dgm:prSet presAssocID="{92399996-0071-4A21-B875-06DE7CC5AA3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248A501-A242-4158-BB36-53044882ACEE}" srcId="{5033B7C8-331D-44D2-AC92-1B962B77BE61}" destId="{C58B14E5-D2B2-4E3E-B59C-98DB01D3E65B}" srcOrd="0" destOrd="0" parTransId="{DCAEEFFB-01E5-4499-BED5-11FF34769F4D}" sibTransId="{2F95F903-3E1C-47F9-B5C1-04362D9B29DE}"/>
    <dgm:cxn modelId="{2B17C81E-EC43-4455-B438-180B113F2ED0}" srcId="{5033B7C8-331D-44D2-AC92-1B962B77BE61}" destId="{92399996-0071-4A21-B875-06DE7CC5AA3E}" srcOrd="2" destOrd="0" parTransId="{1B3FE452-B8CE-4102-A589-400F2408D12C}" sibTransId="{586D7B8F-7AE7-4D60-AA47-0E338463FA47}"/>
    <dgm:cxn modelId="{B212A92A-9A36-4542-85A1-B0F696F1F526}" type="presOf" srcId="{9362637D-4DBF-4D8E-AFA7-A798452EE074}" destId="{BCE37DF9-A7E9-4914-845D-1DC08058014F}" srcOrd="0" destOrd="0" presId="urn:microsoft.com/office/officeart/2005/8/layout/vList2"/>
    <dgm:cxn modelId="{16A10443-6B10-4B2C-8C57-FA9039B16CA1}" srcId="{5033B7C8-331D-44D2-AC92-1B962B77BE61}" destId="{515424CE-C31B-4429-B0CA-4117DA3E7281}" srcOrd="1" destOrd="0" parTransId="{DE6D73E9-4D4D-4573-A562-480E83767653}" sibTransId="{01A5E585-7F22-49E0-89D4-76A2C2C03DC3}"/>
    <dgm:cxn modelId="{7EA7784F-EAA0-4479-9049-2F161CFDC8B9}" type="presOf" srcId="{34C73580-6E3C-48E3-AFED-05A1040C58CE}" destId="{BCE37DF9-A7E9-4914-845D-1DC08058014F}" srcOrd="0" destOrd="2" presId="urn:microsoft.com/office/officeart/2005/8/layout/vList2"/>
    <dgm:cxn modelId="{0217B750-2FD7-4B12-A69A-B3A3CE1E0EC6}" type="presOf" srcId="{515424CE-C31B-4429-B0CA-4117DA3E7281}" destId="{E86A804D-57BC-43C9-8041-A7D7E46AF069}" srcOrd="0" destOrd="0" presId="urn:microsoft.com/office/officeart/2005/8/layout/vList2"/>
    <dgm:cxn modelId="{AAE5B351-A763-46F4-97D3-100FD48DA558}" srcId="{C58B14E5-D2B2-4E3E-B59C-98DB01D3E65B}" destId="{65A26F34-C9B7-4EC0-9A4D-10458CC8F9D8}" srcOrd="1" destOrd="0" parTransId="{70963230-5E0C-4411-9FCA-C4BB9C8EC4A6}" sibTransId="{549C1BBA-3BD4-46D9-843E-A100B87A1422}"/>
    <dgm:cxn modelId="{AE7FEC7E-097F-43D9-BB97-11945C4EDFD8}" srcId="{515424CE-C31B-4429-B0CA-4117DA3E7281}" destId="{9362637D-4DBF-4D8E-AFA7-A798452EE074}" srcOrd="0" destOrd="0" parTransId="{08824F41-09DA-4E20-9485-DFFFC975D615}" sibTransId="{D0C992C6-E1B7-47E9-9725-C24F77FEAB2E}"/>
    <dgm:cxn modelId="{F7A8308A-FABA-46CE-A7AC-1AE4BE4464C6}" type="presOf" srcId="{65A26F34-C9B7-4EC0-9A4D-10458CC8F9D8}" destId="{484BFF61-CC9B-478C-80D2-C743922F120B}" srcOrd="0" destOrd="1" presId="urn:microsoft.com/office/officeart/2005/8/layout/vList2"/>
    <dgm:cxn modelId="{602D12A6-7C0B-491B-A2AD-618BBC4E185D}" type="presOf" srcId="{96C38997-200C-4D69-BDFE-FFCBDB38E53D}" destId="{484BFF61-CC9B-478C-80D2-C743922F120B}" srcOrd="0" destOrd="0" presId="urn:microsoft.com/office/officeart/2005/8/layout/vList2"/>
    <dgm:cxn modelId="{E1F594A8-2005-401D-8A3F-185741236FC1}" srcId="{C58B14E5-D2B2-4E3E-B59C-98DB01D3E65B}" destId="{2E4BEFF4-C6C0-4216-8B0E-F9C7012AFF46}" srcOrd="2" destOrd="0" parTransId="{924B20F8-E435-47EB-B25C-76172DDF4872}" sibTransId="{9591C14B-1A4C-4D12-B58F-C32C50B70004}"/>
    <dgm:cxn modelId="{C90697BE-F8C1-4D32-9C10-5AB941FDAD49}" srcId="{C58B14E5-D2B2-4E3E-B59C-98DB01D3E65B}" destId="{96C38997-200C-4D69-BDFE-FFCBDB38E53D}" srcOrd="0" destOrd="0" parTransId="{D924B7CD-F941-4968-AE99-9E3623602BF9}" sibTransId="{D2B3C788-15E5-445C-A202-62C3F7BCAB2C}"/>
    <dgm:cxn modelId="{5432FDCE-0BB1-447F-8487-5ADE1E5BEE3B}" type="presOf" srcId="{C58B14E5-D2B2-4E3E-B59C-98DB01D3E65B}" destId="{F1B13868-25DD-499F-945D-885267036B40}" srcOrd="0" destOrd="0" presId="urn:microsoft.com/office/officeart/2005/8/layout/vList2"/>
    <dgm:cxn modelId="{D243C0D7-5612-4361-8330-8D606550C715}" srcId="{515424CE-C31B-4429-B0CA-4117DA3E7281}" destId="{34C73580-6E3C-48E3-AFED-05A1040C58CE}" srcOrd="2" destOrd="0" parTransId="{A85208FC-6731-4690-AC74-55D340971693}" sibTransId="{45875A0C-C9FB-4983-B11D-957E1EDB7AAC}"/>
    <dgm:cxn modelId="{34404EE2-3706-40D2-AAB3-3E8509226023}" type="presOf" srcId="{5033B7C8-331D-44D2-AC92-1B962B77BE61}" destId="{2F203260-E225-4559-A788-482DBDF03608}" srcOrd="0" destOrd="0" presId="urn:microsoft.com/office/officeart/2005/8/layout/vList2"/>
    <dgm:cxn modelId="{C6FC27E6-3E6B-4CD4-839D-AA2729871067}" type="presOf" srcId="{92399996-0071-4A21-B875-06DE7CC5AA3E}" destId="{D5E5E78C-AA61-4166-BCBE-99B960274F33}" srcOrd="0" destOrd="0" presId="urn:microsoft.com/office/officeart/2005/8/layout/vList2"/>
    <dgm:cxn modelId="{40B5F5EA-D656-4735-B141-32D2E898FAE3}" type="presOf" srcId="{AA1D5DAF-D637-4339-A522-C4B559455C8E}" destId="{BCE37DF9-A7E9-4914-845D-1DC08058014F}" srcOrd="0" destOrd="1" presId="urn:microsoft.com/office/officeart/2005/8/layout/vList2"/>
    <dgm:cxn modelId="{D5F01FF8-1D15-47A3-A2D4-7867F8FF4F3D}" srcId="{515424CE-C31B-4429-B0CA-4117DA3E7281}" destId="{AA1D5DAF-D637-4339-A522-C4B559455C8E}" srcOrd="1" destOrd="0" parTransId="{24B2AA1A-6EA4-4477-BBBD-8E73A7438680}" sibTransId="{6144F355-9CCC-43DE-9132-D860BAD646BE}"/>
    <dgm:cxn modelId="{253655F8-AE30-46B0-80BD-B401FB4E9F9D}" type="presOf" srcId="{2E4BEFF4-C6C0-4216-8B0E-F9C7012AFF46}" destId="{484BFF61-CC9B-478C-80D2-C743922F120B}" srcOrd="0" destOrd="2" presId="urn:microsoft.com/office/officeart/2005/8/layout/vList2"/>
    <dgm:cxn modelId="{2E40B447-DD69-457C-A55D-BC989FD024CF}" type="presParOf" srcId="{2F203260-E225-4559-A788-482DBDF03608}" destId="{F1B13868-25DD-499F-945D-885267036B40}" srcOrd="0" destOrd="0" presId="urn:microsoft.com/office/officeart/2005/8/layout/vList2"/>
    <dgm:cxn modelId="{5DDAE992-F55F-42A5-BD37-5874391A1737}" type="presParOf" srcId="{2F203260-E225-4559-A788-482DBDF03608}" destId="{484BFF61-CC9B-478C-80D2-C743922F120B}" srcOrd="1" destOrd="0" presId="urn:microsoft.com/office/officeart/2005/8/layout/vList2"/>
    <dgm:cxn modelId="{B72E9810-5788-4FB3-9DC3-4F95A31969B2}" type="presParOf" srcId="{2F203260-E225-4559-A788-482DBDF03608}" destId="{E86A804D-57BC-43C9-8041-A7D7E46AF069}" srcOrd="2" destOrd="0" presId="urn:microsoft.com/office/officeart/2005/8/layout/vList2"/>
    <dgm:cxn modelId="{417861C0-27AC-4990-98C7-CAF8F357BD0A}" type="presParOf" srcId="{2F203260-E225-4559-A788-482DBDF03608}" destId="{BCE37DF9-A7E9-4914-845D-1DC08058014F}" srcOrd="3" destOrd="0" presId="urn:microsoft.com/office/officeart/2005/8/layout/vList2"/>
    <dgm:cxn modelId="{FFCA3268-18AE-4B78-B826-48B5591CEC4D}" type="presParOf" srcId="{2F203260-E225-4559-A788-482DBDF03608}" destId="{D5E5E78C-AA61-4166-BCBE-99B960274F3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A90D57-A277-4917-B65A-2A5881BCAD93}" type="doc">
      <dgm:prSet loTypeId="urn:microsoft.com/office/officeart/2005/8/layout/target2" loCatId="relationship" qsTypeId="urn:microsoft.com/office/officeart/2005/8/quickstyle/simple3" qsCatId="simple" csTypeId="urn:microsoft.com/office/officeart/2005/8/colors/colorful1#7" csCatId="colorful"/>
      <dgm:spPr/>
      <dgm:t>
        <a:bodyPr/>
        <a:lstStyle/>
        <a:p>
          <a:endParaRPr lang="hu-HU"/>
        </a:p>
      </dgm:t>
    </dgm:pt>
    <dgm:pt modelId="{29346451-CCE9-47D0-8914-A365C79BA114}">
      <dgm:prSet custT="1"/>
      <dgm:spPr/>
      <dgm:t>
        <a:bodyPr/>
        <a:lstStyle/>
        <a:p>
          <a:pPr algn="ctr" rtl="0"/>
          <a:r>
            <a:rPr lang="hu-HU" sz="2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Automatikusan jön létre</a:t>
          </a:r>
        </a:p>
      </dgm:t>
    </dgm:pt>
    <dgm:pt modelId="{28F5C94A-A6B3-4DC3-835B-850C9B08248B}" type="parTrans" cxnId="{972B6F7C-9468-453F-85D3-F81006B322A7}">
      <dgm:prSet/>
      <dgm:spPr/>
      <dgm:t>
        <a:bodyPr/>
        <a:lstStyle/>
        <a:p>
          <a:endParaRPr lang="hu-HU"/>
        </a:p>
      </dgm:t>
    </dgm:pt>
    <dgm:pt modelId="{0A152CF4-6514-454A-8688-DCA643AF87DF}" type="sibTrans" cxnId="{972B6F7C-9468-453F-85D3-F81006B322A7}">
      <dgm:prSet/>
      <dgm:spPr/>
      <dgm:t>
        <a:bodyPr/>
        <a:lstStyle/>
        <a:p>
          <a:endParaRPr lang="hu-HU"/>
        </a:p>
      </dgm:t>
    </dgm:pt>
    <dgm:pt modelId="{D8057345-22D4-4752-8C65-1B53570DE2B6}">
      <dgm:prSet custT="1"/>
      <dgm:spPr/>
      <dgm:t>
        <a:bodyPr/>
        <a:lstStyle/>
        <a:p>
          <a:pPr algn="ctr" rtl="0"/>
          <a:r>
            <a:rPr lang="hu-HU" sz="18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gyermek apja az a férfi, akivel az anya a gyermek fogamzási idejének kezdetétől a gyermek </a:t>
          </a:r>
          <a:r>
            <a:rPr lang="hu-HU" sz="1800" b="1" dirty="0" err="1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születésééig</a:t>
          </a:r>
          <a:r>
            <a:rPr lang="hu-HU" sz="18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eltelt időben vagy annak egy része alatt házassági kötelékben élt</a:t>
          </a:r>
        </a:p>
      </dgm:t>
    </dgm:pt>
    <dgm:pt modelId="{22F2A6DD-DA50-401D-A691-12A896007CA0}" type="parTrans" cxnId="{D830543C-EF90-44CE-A54D-47D449138C17}">
      <dgm:prSet/>
      <dgm:spPr/>
      <dgm:t>
        <a:bodyPr/>
        <a:lstStyle/>
        <a:p>
          <a:endParaRPr lang="hu-HU"/>
        </a:p>
      </dgm:t>
    </dgm:pt>
    <dgm:pt modelId="{0D0B5DBF-8D96-4B86-A815-53168FE1FC2E}" type="sibTrans" cxnId="{D830543C-EF90-44CE-A54D-47D449138C17}">
      <dgm:prSet/>
      <dgm:spPr/>
      <dgm:t>
        <a:bodyPr/>
        <a:lstStyle/>
        <a:p>
          <a:endParaRPr lang="hu-HU"/>
        </a:p>
      </dgm:t>
    </dgm:pt>
    <dgm:pt modelId="{63E7511D-4EF2-4279-A274-A30C643F4552}">
      <dgm:prSet custT="1"/>
      <dgm:spPr/>
      <dgm:t>
        <a:bodyPr/>
        <a:lstStyle/>
        <a:p>
          <a:pPr algn="ctr" rtl="0"/>
          <a:r>
            <a:rPr lang="hu-HU" sz="2000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Vélelmezett fogamzási idő – a gyermek születésétől visszafelé számított 300. és 182. nap között</a:t>
          </a:r>
        </a:p>
      </dgm:t>
    </dgm:pt>
    <dgm:pt modelId="{F8952C39-90C5-467A-87E5-3E19B42B4FC6}" type="parTrans" cxnId="{D50EC593-3F56-4DAC-86AD-4367395D92E0}">
      <dgm:prSet/>
      <dgm:spPr/>
      <dgm:t>
        <a:bodyPr/>
        <a:lstStyle/>
        <a:p>
          <a:endParaRPr lang="hu-HU"/>
        </a:p>
      </dgm:t>
    </dgm:pt>
    <dgm:pt modelId="{E4520984-1B12-455F-B123-4B49F83713A4}" type="sibTrans" cxnId="{D50EC593-3F56-4DAC-86AD-4367395D92E0}">
      <dgm:prSet/>
      <dgm:spPr/>
      <dgm:t>
        <a:bodyPr/>
        <a:lstStyle/>
        <a:p>
          <a:endParaRPr lang="hu-HU"/>
        </a:p>
      </dgm:t>
    </dgm:pt>
    <dgm:pt modelId="{2DD12005-9608-465B-84EC-72060ECE53ED}">
      <dgm:prSet/>
      <dgm:spPr/>
      <dgm:t>
        <a:bodyPr/>
        <a:lstStyle/>
        <a:p>
          <a:endParaRPr lang="hu-HU"/>
        </a:p>
      </dgm:t>
    </dgm:pt>
    <dgm:pt modelId="{7D1671FA-70A6-4BCD-8F8A-E7E478AB1E1C}" type="parTrans" cxnId="{E9C59455-03F2-4A6D-A6A7-9B596B5B978E}">
      <dgm:prSet/>
      <dgm:spPr/>
      <dgm:t>
        <a:bodyPr/>
        <a:lstStyle/>
        <a:p>
          <a:endParaRPr lang="hu-HU"/>
        </a:p>
      </dgm:t>
    </dgm:pt>
    <dgm:pt modelId="{ECCF0168-2114-4201-8702-48D395E02D56}" type="sibTrans" cxnId="{E9C59455-03F2-4A6D-A6A7-9B596B5B978E}">
      <dgm:prSet/>
      <dgm:spPr/>
      <dgm:t>
        <a:bodyPr/>
        <a:lstStyle/>
        <a:p>
          <a:endParaRPr lang="hu-HU"/>
        </a:p>
      </dgm:t>
    </dgm:pt>
    <dgm:pt modelId="{47787657-B6A3-4F3A-A2D5-CBFDDD6FC0D3}" type="pres">
      <dgm:prSet presAssocID="{08A90D57-A277-4917-B65A-2A5881BCAD93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9054DAF4-59C2-4873-8FBC-86172D8ACB1D}" type="pres">
      <dgm:prSet presAssocID="{08A90D57-A277-4917-B65A-2A5881BCAD93}" presName="outerBox" presStyleCnt="0"/>
      <dgm:spPr/>
    </dgm:pt>
    <dgm:pt modelId="{E10B4452-7B84-4927-ABE3-3234BB1C4A58}" type="pres">
      <dgm:prSet presAssocID="{08A90D57-A277-4917-B65A-2A5881BCAD93}" presName="outerBoxParent" presStyleLbl="node1" presStyleIdx="0" presStyleCnt="3"/>
      <dgm:spPr/>
    </dgm:pt>
    <dgm:pt modelId="{BC05B82B-CDF6-43A7-93AE-F6C8335AC9FD}" type="pres">
      <dgm:prSet presAssocID="{08A90D57-A277-4917-B65A-2A5881BCAD93}" presName="outerBoxChildren" presStyleCnt="0"/>
      <dgm:spPr/>
    </dgm:pt>
    <dgm:pt modelId="{17A180C6-2A71-44DB-90AA-70AC1B818E27}" type="pres">
      <dgm:prSet presAssocID="{08A90D57-A277-4917-B65A-2A5881BCAD93}" presName="middleBox" presStyleCnt="0"/>
      <dgm:spPr/>
    </dgm:pt>
    <dgm:pt modelId="{781AE9B1-EE31-4FB6-BBAA-6370B7348604}" type="pres">
      <dgm:prSet presAssocID="{08A90D57-A277-4917-B65A-2A5881BCAD93}" presName="middleBoxParent" presStyleLbl="node1" presStyleIdx="1" presStyleCnt="3"/>
      <dgm:spPr/>
    </dgm:pt>
    <dgm:pt modelId="{55A6C57E-ECA5-4851-AA13-E41F1434A3E4}" type="pres">
      <dgm:prSet presAssocID="{08A90D57-A277-4917-B65A-2A5881BCAD93}" presName="middleBoxChildren" presStyleCnt="0"/>
      <dgm:spPr/>
    </dgm:pt>
    <dgm:pt modelId="{A2B45C5A-32DB-401F-9A1B-77A4E4A8E9BB}" type="pres">
      <dgm:prSet presAssocID="{08A90D57-A277-4917-B65A-2A5881BCAD93}" presName="centerBox" presStyleCnt="0"/>
      <dgm:spPr/>
    </dgm:pt>
    <dgm:pt modelId="{0527C97C-8DA1-43B7-AE4E-4F709FA2AA3B}" type="pres">
      <dgm:prSet presAssocID="{08A90D57-A277-4917-B65A-2A5881BCAD93}" presName="centerBoxParent" presStyleLbl="node1" presStyleIdx="2" presStyleCnt="3"/>
      <dgm:spPr/>
    </dgm:pt>
  </dgm:ptLst>
  <dgm:cxnLst>
    <dgm:cxn modelId="{9A4DAA30-B571-4795-AC12-176AD7EE7286}" type="presOf" srcId="{D8057345-22D4-4752-8C65-1B53570DE2B6}" destId="{781AE9B1-EE31-4FB6-BBAA-6370B7348604}" srcOrd="0" destOrd="0" presId="urn:microsoft.com/office/officeart/2005/8/layout/target2"/>
    <dgm:cxn modelId="{D830543C-EF90-44CE-A54D-47D449138C17}" srcId="{08A90D57-A277-4917-B65A-2A5881BCAD93}" destId="{D8057345-22D4-4752-8C65-1B53570DE2B6}" srcOrd="1" destOrd="0" parTransId="{22F2A6DD-DA50-401D-A691-12A896007CA0}" sibTransId="{0D0B5DBF-8D96-4B86-A815-53168FE1FC2E}"/>
    <dgm:cxn modelId="{9CCD046C-A6FE-4FD9-B453-494D838B40BC}" type="presOf" srcId="{29346451-CCE9-47D0-8914-A365C79BA114}" destId="{E10B4452-7B84-4927-ABE3-3234BB1C4A58}" srcOrd="0" destOrd="0" presId="urn:microsoft.com/office/officeart/2005/8/layout/target2"/>
    <dgm:cxn modelId="{EE7DBF73-4D07-44C6-B183-B278E6F00959}" type="presOf" srcId="{63E7511D-4EF2-4279-A274-A30C643F4552}" destId="{0527C97C-8DA1-43B7-AE4E-4F709FA2AA3B}" srcOrd="0" destOrd="0" presId="urn:microsoft.com/office/officeart/2005/8/layout/target2"/>
    <dgm:cxn modelId="{E9C59455-03F2-4A6D-A6A7-9B596B5B978E}" srcId="{08A90D57-A277-4917-B65A-2A5881BCAD93}" destId="{2DD12005-9608-465B-84EC-72060ECE53ED}" srcOrd="3" destOrd="0" parTransId="{7D1671FA-70A6-4BCD-8F8A-E7E478AB1E1C}" sibTransId="{ECCF0168-2114-4201-8702-48D395E02D56}"/>
    <dgm:cxn modelId="{D574DE75-0B74-4DA9-9737-F32741294040}" type="presOf" srcId="{08A90D57-A277-4917-B65A-2A5881BCAD93}" destId="{47787657-B6A3-4F3A-A2D5-CBFDDD6FC0D3}" srcOrd="0" destOrd="0" presId="urn:microsoft.com/office/officeart/2005/8/layout/target2"/>
    <dgm:cxn modelId="{972B6F7C-9468-453F-85D3-F81006B322A7}" srcId="{08A90D57-A277-4917-B65A-2A5881BCAD93}" destId="{29346451-CCE9-47D0-8914-A365C79BA114}" srcOrd="0" destOrd="0" parTransId="{28F5C94A-A6B3-4DC3-835B-850C9B08248B}" sibTransId="{0A152CF4-6514-454A-8688-DCA643AF87DF}"/>
    <dgm:cxn modelId="{D50EC593-3F56-4DAC-86AD-4367395D92E0}" srcId="{08A90D57-A277-4917-B65A-2A5881BCAD93}" destId="{63E7511D-4EF2-4279-A274-A30C643F4552}" srcOrd="2" destOrd="0" parTransId="{F8952C39-90C5-467A-87E5-3E19B42B4FC6}" sibTransId="{E4520984-1B12-455F-B123-4B49F83713A4}"/>
    <dgm:cxn modelId="{2A3C27E4-DABD-4538-A50E-004A463BC7EB}" type="presParOf" srcId="{47787657-B6A3-4F3A-A2D5-CBFDDD6FC0D3}" destId="{9054DAF4-59C2-4873-8FBC-86172D8ACB1D}" srcOrd="0" destOrd="0" presId="urn:microsoft.com/office/officeart/2005/8/layout/target2"/>
    <dgm:cxn modelId="{489BA1D6-1D9F-4899-A627-AF639A82DB57}" type="presParOf" srcId="{9054DAF4-59C2-4873-8FBC-86172D8ACB1D}" destId="{E10B4452-7B84-4927-ABE3-3234BB1C4A58}" srcOrd="0" destOrd="0" presId="urn:microsoft.com/office/officeart/2005/8/layout/target2"/>
    <dgm:cxn modelId="{E6A811D0-722A-421B-9DBC-76336E112BB3}" type="presParOf" srcId="{9054DAF4-59C2-4873-8FBC-86172D8ACB1D}" destId="{BC05B82B-CDF6-43A7-93AE-F6C8335AC9FD}" srcOrd="1" destOrd="0" presId="urn:microsoft.com/office/officeart/2005/8/layout/target2"/>
    <dgm:cxn modelId="{6CE6853E-E269-44C4-A9A2-342D809F6E59}" type="presParOf" srcId="{47787657-B6A3-4F3A-A2D5-CBFDDD6FC0D3}" destId="{17A180C6-2A71-44DB-90AA-70AC1B818E27}" srcOrd="1" destOrd="0" presId="urn:microsoft.com/office/officeart/2005/8/layout/target2"/>
    <dgm:cxn modelId="{AFDBA520-68CB-49F0-B65C-40018D77F26C}" type="presParOf" srcId="{17A180C6-2A71-44DB-90AA-70AC1B818E27}" destId="{781AE9B1-EE31-4FB6-BBAA-6370B7348604}" srcOrd="0" destOrd="0" presId="urn:microsoft.com/office/officeart/2005/8/layout/target2"/>
    <dgm:cxn modelId="{534A9F49-B290-4D11-9719-6301285D94E1}" type="presParOf" srcId="{17A180C6-2A71-44DB-90AA-70AC1B818E27}" destId="{55A6C57E-ECA5-4851-AA13-E41F1434A3E4}" srcOrd="1" destOrd="0" presId="urn:microsoft.com/office/officeart/2005/8/layout/target2"/>
    <dgm:cxn modelId="{0EA2934D-3C58-4973-9097-C09A3F8FBD61}" type="presParOf" srcId="{47787657-B6A3-4F3A-A2D5-CBFDDD6FC0D3}" destId="{A2B45C5A-32DB-401F-9A1B-77A4E4A8E9BB}" srcOrd="2" destOrd="0" presId="urn:microsoft.com/office/officeart/2005/8/layout/target2"/>
    <dgm:cxn modelId="{14AEEBCE-C7AE-4314-B077-28FEDC04BEB6}" type="presParOf" srcId="{A2B45C5A-32DB-401F-9A1B-77A4E4A8E9BB}" destId="{0527C97C-8DA1-43B7-AE4E-4F709FA2AA3B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55276B-8931-4BA5-A2ED-58769827209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hu-HU"/>
        </a:p>
      </dgm:t>
    </dgm:pt>
    <dgm:pt modelId="{298E50E2-0B0E-442D-B8C8-02364FE02F38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 eljárás csak házastársak és élettársak között végezhető el</a:t>
          </a:r>
        </a:p>
      </dgm:t>
    </dgm:pt>
    <dgm:pt modelId="{31D34251-9332-4CF6-B8A9-24D7FDDFD736}" type="parTrans" cxnId="{4C584AEA-D5D2-4B65-884E-18A6490861F3}">
      <dgm:prSet/>
      <dgm:spPr/>
      <dgm:t>
        <a:bodyPr/>
        <a:lstStyle/>
        <a:p>
          <a:endParaRPr lang="hu-HU"/>
        </a:p>
      </dgm:t>
    </dgm:pt>
    <dgm:pt modelId="{77B91C2A-BEC6-43E7-B2C1-F84A3D59979A}" type="sibTrans" cxnId="{4C584AEA-D5D2-4B65-884E-18A6490861F3}">
      <dgm:prSet/>
      <dgm:spPr/>
      <dgm:t>
        <a:bodyPr/>
        <a:lstStyle/>
        <a:p>
          <a:endParaRPr lang="hu-HU"/>
        </a:p>
      </dgm:t>
    </dgm:pt>
    <dgm:pt modelId="{3E973B7C-3BB0-4BC7-B651-11D2F5927457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Írásbeli nyilatkozat</a:t>
          </a:r>
        </a:p>
      </dgm:t>
    </dgm:pt>
    <dgm:pt modelId="{A6F898CD-9668-47AE-B742-7684DF26C23D}" type="parTrans" cxnId="{307BFEB5-CF42-4A5C-9F6A-E5B49CA6DF45}">
      <dgm:prSet/>
      <dgm:spPr/>
      <dgm:t>
        <a:bodyPr/>
        <a:lstStyle/>
        <a:p>
          <a:endParaRPr lang="hu-HU"/>
        </a:p>
      </dgm:t>
    </dgm:pt>
    <dgm:pt modelId="{A79D718C-3B87-41FC-83D4-CAD87A0AAF81}" type="sibTrans" cxnId="{307BFEB5-CF42-4A5C-9F6A-E5B49CA6DF45}">
      <dgm:prSet/>
      <dgm:spPr/>
      <dgm:t>
        <a:bodyPr/>
        <a:lstStyle/>
        <a:p>
          <a:endParaRPr lang="hu-HU"/>
        </a:p>
      </dgm:t>
    </dgm:pt>
    <dgm:pt modelId="{F4FFDF3C-FFE2-42EF-B650-5F0A53254F52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Vélelem feltételei</a:t>
          </a:r>
        </a:p>
      </dgm:t>
    </dgm:pt>
    <dgm:pt modelId="{4E75F573-A0FB-43BD-8AB3-FAC9C6BEF5F4}" type="parTrans" cxnId="{8719E61F-347B-4157-B7E9-C0416E574B7D}">
      <dgm:prSet/>
      <dgm:spPr/>
      <dgm:t>
        <a:bodyPr/>
        <a:lstStyle/>
        <a:p>
          <a:endParaRPr lang="hu-HU"/>
        </a:p>
      </dgm:t>
    </dgm:pt>
    <dgm:pt modelId="{18C3B8C3-B397-4409-890C-2F137272FE6F}" type="sibTrans" cxnId="{8719E61F-347B-4157-B7E9-C0416E574B7D}">
      <dgm:prSet/>
      <dgm:spPr/>
      <dgm:t>
        <a:bodyPr/>
        <a:lstStyle/>
        <a:p>
          <a:endParaRPr lang="hu-HU"/>
        </a:p>
      </dgm:t>
    </dgm:pt>
    <dgm:pt modelId="{8B56A19E-CCA3-46E9-9D69-8F5A7B2EE645}">
      <dgm:prSet/>
      <dgm:spPr/>
      <dgm:t>
        <a:bodyPr/>
        <a:lstStyle/>
        <a:p>
          <a:pPr rtl="0"/>
          <a:r>
            <a:rPr lang="hu-H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Különnemű élettársak</a:t>
          </a:r>
        </a:p>
      </dgm:t>
    </dgm:pt>
    <dgm:pt modelId="{52423430-B69B-4AEB-A84C-C4C0441312B3}" type="parTrans" cxnId="{453C3FD9-1E6D-45FD-93AF-57B1495D4C02}">
      <dgm:prSet/>
      <dgm:spPr/>
      <dgm:t>
        <a:bodyPr/>
        <a:lstStyle/>
        <a:p>
          <a:endParaRPr lang="hu-HU"/>
        </a:p>
      </dgm:t>
    </dgm:pt>
    <dgm:pt modelId="{975F0459-D723-43A5-AE59-0C06ED7580D1}" type="sibTrans" cxnId="{453C3FD9-1E6D-45FD-93AF-57B1495D4C02}">
      <dgm:prSet/>
      <dgm:spPr/>
      <dgm:t>
        <a:bodyPr/>
        <a:lstStyle/>
        <a:p>
          <a:endParaRPr lang="hu-HU"/>
        </a:p>
      </dgm:t>
    </dgm:pt>
    <dgm:pt modelId="{76769609-F5C3-46BA-BFE0-6F900230DFD6}">
      <dgm:prSet/>
      <dgm:spPr/>
      <dgm:t>
        <a:bodyPr/>
        <a:lstStyle/>
        <a:p>
          <a:pPr rtl="0"/>
          <a:r>
            <a:rPr lang="hu-H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Kérelmezők egyike sem áll házassági kapcsolatban</a:t>
          </a:r>
        </a:p>
      </dgm:t>
    </dgm:pt>
    <dgm:pt modelId="{194387E1-EAD1-4BA8-9AF5-D3E56EAFC1DE}" type="parTrans" cxnId="{68C192C2-AB0D-4B0E-B0D5-CD39B9E63E9E}">
      <dgm:prSet/>
      <dgm:spPr/>
      <dgm:t>
        <a:bodyPr/>
        <a:lstStyle/>
        <a:p>
          <a:endParaRPr lang="hu-HU"/>
        </a:p>
      </dgm:t>
    </dgm:pt>
    <dgm:pt modelId="{8A3B2A04-2E6A-49D4-A193-C1BEFC72C7F2}" type="sibTrans" cxnId="{68C192C2-AB0D-4B0E-B0D5-CD39B9E63E9E}">
      <dgm:prSet/>
      <dgm:spPr/>
      <dgm:t>
        <a:bodyPr/>
        <a:lstStyle/>
        <a:p>
          <a:endParaRPr lang="hu-HU"/>
        </a:p>
      </dgm:t>
    </dgm:pt>
    <dgm:pt modelId="{39C4024D-85B6-4D64-A4DA-C85996017B85}">
      <dgm:prSet/>
      <dgm:spPr/>
      <dgm:t>
        <a:bodyPr/>
        <a:lstStyle/>
        <a:p>
          <a:pPr rtl="0"/>
          <a:r>
            <a:rPr lang="hu-H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Élettársak férfi tagja is részt vesz a reprodukciós eljárásban</a:t>
          </a:r>
        </a:p>
      </dgm:t>
    </dgm:pt>
    <dgm:pt modelId="{B73C7641-C737-467D-915A-8410C355C865}" type="parTrans" cxnId="{506CE034-8039-4125-98A8-22E88F1CBDAA}">
      <dgm:prSet/>
      <dgm:spPr/>
      <dgm:t>
        <a:bodyPr/>
        <a:lstStyle/>
        <a:p>
          <a:endParaRPr lang="hu-HU"/>
        </a:p>
      </dgm:t>
    </dgm:pt>
    <dgm:pt modelId="{73D9B0E9-AFA1-47EF-B91E-F3A24BB5E240}" type="sibTrans" cxnId="{506CE034-8039-4125-98A8-22E88F1CBDAA}">
      <dgm:prSet/>
      <dgm:spPr/>
      <dgm:t>
        <a:bodyPr/>
        <a:lstStyle/>
        <a:p>
          <a:endParaRPr lang="hu-HU"/>
        </a:p>
      </dgm:t>
    </dgm:pt>
    <dgm:pt modelId="{587CA75F-6649-487E-968C-599CDF4D252D}">
      <dgm:prSet/>
      <dgm:spPr/>
      <dgm:t>
        <a:bodyPr/>
        <a:lstStyle/>
        <a:p>
          <a:pPr rtl="0"/>
          <a:r>
            <a:rPr lang="hu-HU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gyermek származása a reprodukciós eljárás következménye</a:t>
          </a:r>
        </a:p>
      </dgm:t>
    </dgm:pt>
    <dgm:pt modelId="{15EF6B2F-3369-43A2-B071-228F312F1953}" type="parTrans" cxnId="{C457CA04-02CF-45F2-9E8C-ADB41BC7E3AA}">
      <dgm:prSet/>
      <dgm:spPr/>
      <dgm:t>
        <a:bodyPr/>
        <a:lstStyle/>
        <a:p>
          <a:endParaRPr lang="hu-HU"/>
        </a:p>
      </dgm:t>
    </dgm:pt>
    <dgm:pt modelId="{F95A22AA-85CF-4C92-82E7-7FEED30C65AD}" type="sibTrans" cxnId="{C457CA04-02CF-45F2-9E8C-ADB41BC7E3AA}">
      <dgm:prSet/>
      <dgm:spPr/>
      <dgm:t>
        <a:bodyPr/>
        <a:lstStyle/>
        <a:p>
          <a:endParaRPr lang="hu-HU"/>
        </a:p>
      </dgm:t>
    </dgm:pt>
    <dgm:pt modelId="{F6222529-5E17-432D-9A0A-EDE43BF24A51}" type="pres">
      <dgm:prSet presAssocID="{B955276B-8931-4BA5-A2ED-58769827209B}" presName="linear" presStyleCnt="0">
        <dgm:presLayoutVars>
          <dgm:animLvl val="lvl"/>
          <dgm:resizeHandles val="exact"/>
        </dgm:presLayoutVars>
      </dgm:prSet>
      <dgm:spPr/>
    </dgm:pt>
    <dgm:pt modelId="{6164A63A-4B0E-45D5-9590-A9405F8B5ADD}" type="pres">
      <dgm:prSet presAssocID="{298E50E2-0B0E-442D-B8C8-02364FE02F3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62D31FF-7026-4C42-A7B2-3FB40C86FE84}" type="pres">
      <dgm:prSet presAssocID="{77B91C2A-BEC6-43E7-B2C1-F84A3D59979A}" presName="spacer" presStyleCnt="0"/>
      <dgm:spPr/>
    </dgm:pt>
    <dgm:pt modelId="{03DD6659-FFB2-473D-85F0-B75DE3A18713}" type="pres">
      <dgm:prSet presAssocID="{3E973B7C-3BB0-4BC7-B651-11D2F592745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C19D513-FBB8-412E-9D32-331582D8A903}" type="pres">
      <dgm:prSet presAssocID="{A79D718C-3B87-41FC-83D4-CAD87A0AAF81}" presName="spacer" presStyleCnt="0"/>
      <dgm:spPr/>
    </dgm:pt>
    <dgm:pt modelId="{D2CE4212-142B-4AE2-B446-F2CE3113882F}" type="pres">
      <dgm:prSet presAssocID="{F4FFDF3C-FFE2-42EF-B650-5F0A53254F5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2C22E60-A80C-4329-8695-D49C7F795B4E}" type="pres">
      <dgm:prSet presAssocID="{F4FFDF3C-FFE2-42EF-B650-5F0A53254F5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457CA04-02CF-45F2-9E8C-ADB41BC7E3AA}" srcId="{F4FFDF3C-FFE2-42EF-B650-5F0A53254F52}" destId="{587CA75F-6649-487E-968C-599CDF4D252D}" srcOrd="3" destOrd="0" parTransId="{15EF6B2F-3369-43A2-B071-228F312F1953}" sibTransId="{F95A22AA-85CF-4C92-82E7-7FEED30C65AD}"/>
    <dgm:cxn modelId="{CE993F08-18CA-414A-8AFA-310A6B26A172}" type="presOf" srcId="{B955276B-8931-4BA5-A2ED-58769827209B}" destId="{F6222529-5E17-432D-9A0A-EDE43BF24A51}" srcOrd="0" destOrd="0" presId="urn:microsoft.com/office/officeart/2005/8/layout/vList2"/>
    <dgm:cxn modelId="{8719E61F-347B-4157-B7E9-C0416E574B7D}" srcId="{B955276B-8931-4BA5-A2ED-58769827209B}" destId="{F4FFDF3C-FFE2-42EF-B650-5F0A53254F52}" srcOrd="2" destOrd="0" parTransId="{4E75F573-A0FB-43BD-8AB3-FAC9C6BEF5F4}" sibTransId="{18C3B8C3-B397-4409-890C-2F137272FE6F}"/>
    <dgm:cxn modelId="{506CE034-8039-4125-98A8-22E88F1CBDAA}" srcId="{F4FFDF3C-FFE2-42EF-B650-5F0A53254F52}" destId="{39C4024D-85B6-4D64-A4DA-C85996017B85}" srcOrd="2" destOrd="0" parTransId="{B73C7641-C737-467D-915A-8410C355C865}" sibTransId="{73D9B0E9-AFA1-47EF-B91E-F3A24BB5E240}"/>
    <dgm:cxn modelId="{9B44C464-7491-4903-9112-0BC9714AF1CA}" type="presOf" srcId="{76769609-F5C3-46BA-BFE0-6F900230DFD6}" destId="{52C22E60-A80C-4329-8695-D49C7F795B4E}" srcOrd="0" destOrd="1" presId="urn:microsoft.com/office/officeart/2005/8/layout/vList2"/>
    <dgm:cxn modelId="{C8795751-BBF7-425E-A18C-0F336236220E}" type="presOf" srcId="{587CA75F-6649-487E-968C-599CDF4D252D}" destId="{52C22E60-A80C-4329-8695-D49C7F795B4E}" srcOrd="0" destOrd="3" presId="urn:microsoft.com/office/officeart/2005/8/layout/vList2"/>
    <dgm:cxn modelId="{27C9BB71-3369-459A-8AED-4CF4106470D1}" type="presOf" srcId="{8B56A19E-CCA3-46E9-9D69-8F5A7B2EE645}" destId="{52C22E60-A80C-4329-8695-D49C7F795B4E}" srcOrd="0" destOrd="0" presId="urn:microsoft.com/office/officeart/2005/8/layout/vList2"/>
    <dgm:cxn modelId="{AC7E3379-9D0D-4CAB-BDCF-13BDD0FD7DC1}" type="presOf" srcId="{3E973B7C-3BB0-4BC7-B651-11D2F5927457}" destId="{03DD6659-FFB2-473D-85F0-B75DE3A18713}" srcOrd="0" destOrd="0" presId="urn:microsoft.com/office/officeart/2005/8/layout/vList2"/>
    <dgm:cxn modelId="{9D2EC084-D454-4A53-AE2A-47362168D2E7}" type="presOf" srcId="{298E50E2-0B0E-442D-B8C8-02364FE02F38}" destId="{6164A63A-4B0E-45D5-9590-A9405F8B5ADD}" srcOrd="0" destOrd="0" presId="urn:microsoft.com/office/officeart/2005/8/layout/vList2"/>
    <dgm:cxn modelId="{8379828E-DA12-4136-9D62-69D58AE80E1D}" type="presOf" srcId="{F4FFDF3C-FFE2-42EF-B650-5F0A53254F52}" destId="{D2CE4212-142B-4AE2-B446-F2CE3113882F}" srcOrd="0" destOrd="0" presId="urn:microsoft.com/office/officeart/2005/8/layout/vList2"/>
    <dgm:cxn modelId="{4E8AFBAF-141C-4EA9-9D31-EEB6868D7EBC}" type="presOf" srcId="{39C4024D-85B6-4D64-A4DA-C85996017B85}" destId="{52C22E60-A80C-4329-8695-D49C7F795B4E}" srcOrd="0" destOrd="2" presId="urn:microsoft.com/office/officeart/2005/8/layout/vList2"/>
    <dgm:cxn modelId="{307BFEB5-CF42-4A5C-9F6A-E5B49CA6DF45}" srcId="{B955276B-8931-4BA5-A2ED-58769827209B}" destId="{3E973B7C-3BB0-4BC7-B651-11D2F5927457}" srcOrd="1" destOrd="0" parTransId="{A6F898CD-9668-47AE-B742-7684DF26C23D}" sibTransId="{A79D718C-3B87-41FC-83D4-CAD87A0AAF81}"/>
    <dgm:cxn modelId="{68C192C2-AB0D-4B0E-B0D5-CD39B9E63E9E}" srcId="{F4FFDF3C-FFE2-42EF-B650-5F0A53254F52}" destId="{76769609-F5C3-46BA-BFE0-6F900230DFD6}" srcOrd="1" destOrd="0" parTransId="{194387E1-EAD1-4BA8-9AF5-D3E56EAFC1DE}" sibTransId="{8A3B2A04-2E6A-49D4-A193-C1BEFC72C7F2}"/>
    <dgm:cxn modelId="{453C3FD9-1E6D-45FD-93AF-57B1495D4C02}" srcId="{F4FFDF3C-FFE2-42EF-B650-5F0A53254F52}" destId="{8B56A19E-CCA3-46E9-9D69-8F5A7B2EE645}" srcOrd="0" destOrd="0" parTransId="{52423430-B69B-4AEB-A84C-C4C0441312B3}" sibTransId="{975F0459-D723-43A5-AE59-0C06ED7580D1}"/>
    <dgm:cxn modelId="{4C584AEA-D5D2-4B65-884E-18A6490861F3}" srcId="{B955276B-8931-4BA5-A2ED-58769827209B}" destId="{298E50E2-0B0E-442D-B8C8-02364FE02F38}" srcOrd="0" destOrd="0" parTransId="{31D34251-9332-4CF6-B8A9-24D7FDDFD736}" sibTransId="{77B91C2A-BEC6-43E7-B2C1-F84A3D59979A}"/>
    <dgm:cxn modelId="{04547681-7A31-4C3C-B6FA-8810AE56AEF2}" type="presParOf" srcId="{F6222529-5E17-432D-9A0A-EDE43BF24A51}" destId="{6164A63A-4B0E-45D5-9590-A9405F8B5ADD}" srcOrd="0" destOrd="0" presId="urn:microsoft.com/office/officeart/2005/8/layout/vList2"/>
    <dgm:cxn modelId="{F04740AB-C66F-41D8-8A4C-E10FD9A81F36}" type="presParOf" srcId="{F6222529-5E17-432D-9A0A-EDE43BF24A51}" destId="{062D31FF-7026-4C42-A7B2-3FB40C86FE84}" srcOrd="1" destOrd="0" presId="urn:microsoft.com/office/officeart/2005/8/layout/vList2"/>
    <dgm:cxn modelId="{C6B9E921-9859-409E-872F-D7477D02DFC6}" type="presParOf" srcId="{F6222529-5E17-432D-9A0A-EDE43BF24A51}" destId="{03DD6659-FFB2-473D-85F0-B75DE3A18713}" srcOrd="2" destOrd="0" presId="urn:microsoft.com/office/officeart/2005/8/layout/vList2"/>
    <dgm:cxn modelId="{9D98D684-D794-41C3-8CF2-DF0365AD81D9}" type="presParOf" srcId="{F6222529-5E17-432D-9A0A-EDE43BF24A51}" destId="{7C19D513-FBB8-412E-9D32-331582D8A903}" srcOrd="3" destOrd="0" presId="urn:microsoft.com/office/officeart/2005/8/layout/vList2"/>
    <dgm:cxn modelId="{CB755A2B-89B7-45F2-9649-A2DF07D9623B}" type="presParOf" srcId="{F6222529-5E17-432D-9A0A-EDE43BF24A51}" destId="{D2CE4212-142B-4AE2-B446-F2CE3113882F}" srcOrd="4" destOrd="0" presId="urn:microsoft.com/office/officeart/2005/8/layout/vList2"/>
    <dgm:cxn modelId="{D9D3FE4B-6EFF-45CB-8AB2-80AF3D4AC5DA}" type="presParOf" srcId="{F6222529-5E17-432D-9A0A-EDE43BF24A51}" destId="{52C22E60-A80C-4329-8695-D49C7F795B4E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724BE0-5FE9-4F79-8293-8825C520A236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7E156388-FEEA-4259-A1D6-CE0BF645038C}">
      <dgm:prSet custT="1"/>
      <dgm:spPr/>
      <dgm:t>
        <a:bodyPr/>
        <a:lstStyle/>
        <a:p>
          <a:pPr rtl="0"/>
          <a:r>
            <a:rPr lang="hu-HU" sz="3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Feltételei</a:t>
          </a:r>
        </a:p>
      </dgm:t>
    </dgm:pt>
    <dgm:pt modelId="{455BE34A-C09C-4022-9E50-30CE68F83A8E}" type="parTrans" cxnId="{4C0E0957-134A-46C6-8E4B-B974B1630E66}">
      <dgm:prSet/>
      <dgm:spPr/>
      <dgm:t>
        <a:bodyPr/>
        <a:lstStyle/>
        <a:p>
          <a:endParaRPr lang="hu-HU"/>
        </a:p>
      </dgm:t>
    </dgm:pt>
    <dgm:pt modelId="{F4BEC325-4B0B-4EDD-A86B-E0CDE988C497}" type="sibTrans" cxnId="{4C0E0957-134A-46C6-8E4B-B974B1630E66}">
      <dgm:prSet/>
      <dgm:spPr/>
      <dgm:t>
        <a:bodyPr/>
        <a:lstStyle/>
        <a:p>
          <a:endParaRPr lang="hu-HU"/>
        </a:p>
      </dgm:t>
    </dgm:pt>
    <dgm:pt modelId="{1FBDEDAC-FAB5-4C9B-8B51-D5E298CE77B5}">
      <dgm:prSet custT="1"/>
      <dgm:spPr/>
      <dgm:t>
        <a:bodyPr/>
        <a:lstStyle/>
        <a:p>
          <a:pPr rtl="0"/>
          <a:r>
            <a:rPr lang="hu-HU" sz="1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 köthető feltételhez</a:t>
          </a:r>
        </a:p>
      </dgm:t>
    </dgm:pt>
    <dgm:pt modelId="{A9A24B31-C75F-48F0-A69E-ED5CA228F3F1}" type="parTrans" cxnId="{F62E9708-3418-4385-BE16-60CC8D7F558D}">
      <dgm:prSet/>
      <dgm:spPr/>
      <dgm:t>
        <a:bodyPr/>
        <a:lstStyle/>
        <a:p>
          <a:endParaRPr lang="hu-HU"/>
        </a:p>
      </dgm:t>
    </dgm:pt>
    <dgm:pt modelId="{B3F5B05E-E86F-41E0-BAE0-8D7A0C67762D}" type="sibTrans" cxnId="{F62E9708-3418-4385-BE16-60CC8D7F558D}">
      <dgm:prSet/>
      <dgm:spPr/>
      <dgm:t>
        <a:bodyPr/>
        <a:lstStyle/>
        <a:p>
          <a:endParaRPr lang="hu-HU"/>
        </a:p>
      </dgm:t>
    </dgm:pt>
    <dgm:pt modelId="{B2D03ED3-0BEA-4F1E-81AE-9108781DC6D9}">
      <dgm:prSet custT="1"/>
      <dgm:spPr/>
      <dgm:t>
        <a:bodyPr/>
        <a:lstStyle/>
        <a:p>
          <a:pPr rtl="0"/>
          <a:r>
            <a:rPr lang="hu-HU" sz="1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Gyermek apai jogállása üres</a:t>
          </a:r>
        </a:p>
      </dgm:t>
    </dgm:pt>
    <dgm:pt modelId="{F9A5336B-42FB-4C0A-A9BE-EB8D89DF840E}" type="parTrans" cxnId="{B14AFB36-E28A-41FA-8B83-D4C299729F46}">
      <dgm:prSet/>
      <dgm:spPr/>
      <dgm:t>
        <a:bodyPr/>
        <a:lstStyle/>
        <a:p>
          <a:endParaRPr lang="hu-HU"/>
        </a:p>
      </dgm:t>
    </dgm:pt>
    <dgm:pt modelId="{02C63713-F0C3-49F3-BD83-6F894088E2FF}" type="sibTrans" cxnId="{B14AFB36-E28A-41FA-8B83-D4C299729F46}">
      <dgm:prSet/>
      <dgm:spPr/>
      <dgm:t>
        <a:bodyPr/>
        <a:lstStyle/>
        <a:p>
          <a:endParaRPr lang="hu-HU"/>
        </a:p>
      </dgm:t>
    </dgm:pt>
    <dgm:pt modelId="{8D873168-EDA2-4AE2-A251-EFB8CFC634D8}">
      <dgm:prSet custT="1"/>
      <dgm:spPr/>
      <dgm:t>
        <a:bodyPr/>
        <a:lstStyle/>
        <a:p>
          <a:pPr rtl="0"/>
          <a:r>
            <a:rPr lang="hu-HU" sz="1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16 év korkülönbség, HOZZÁJÁRULÁSOK!</a:t>
          </a:r>
        </a:p>
      </dgm:t>
    </dgm:pt>
    <dgm:pt modelId="{99AC71C2-3BF9-445B-A24E-F429D6FA173B}" type="parTrans" cxnId="{09456469-7BEA-448D-AE1A-E9A8AF1300C8}">
      <dgm:prSet/>
      <dgm:spPr/>
      <dgm:t>
        <a:bodyPr/>
        <a:lstStyle/>
        <a:p>
          <a:endParaRPr lang="hu-HU"/>
        </a:p>
      </dgm:t>
    </dgm:pt>
    <dgm:pt modelId="{6B0F067A-D093-4CDE-9CEA-0E846F24C01C}" type="sibTrans" cxnId="{09456469-7BEA-448D-AE1A-E9A8AF1300C8}">
      <dgm:prSet/>
      <dgm:spPr/>
      <dgm:t>
        <a:bodyPr/>
        <a:lstStyle/>
        <a:p>
          <a:endParaRPr lang="hu-HU"/>
        </a:p>
      </dgm:t>
    </dgm:pt>
    <dgm:pt modelId="{4C3FB991-0FCD-4447-96F1-C37B4171350B}">
      <dgm:prSet custT="1"/>
      <dgm:spPr/>
      <dgm:t>
        <a:bodyPr/>
        <a:lstStyle/>
        <a:p>
          <a:pPr rtl="0"/>
          <a:r>
            <a:rPr lang="hu-HU" sz="1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Bármikor tehető, de a gyermek megszületésével válik hatályossá, NÉVVISELÉS!</a:t>
          </a:r>
        </a:p>
      </dgm:t>
    </dgm:pt>
    <dgm:pt modelId="{CDC7FC5C-76D1-4777-9062-54514E3D51D3}" type="parTrans" cxnId="{E1C23A2E-F099-4C46-89BB-E9048EEDE18F}">
      <dgm:prSet/>
      <dgm:spPr/>
      <dgm:t>
        <a:bodyPr/>
        <a:lstStyle/>
        <a:p>
          <a:endParaRPr lang="hu-HU"/>
        </a:p>
      </dgm:t>
    </dgm:pt>
    <dgm:pt modelId="{92016132-2D65-4A30-84D6-A7A9CDEA75CD}" type="sibTrans" cxnId="{E1C23A2E-F099-4C46-89BB-E9048EEDE18F}">
      <dgm:prSet/>
      <dgm:spPr/>
      <dgm:t>
        <a:bodyPr/>
        <a:lstStyle/>
        <a:p>
          <a:endParaRPr lang="hu-HU"/>
        </a:p>
      </dgm:t>
    </dgm:pt>
    <dgm:pt modelId="{D7ADF5D6-96B8-4A52-B8AC-20C356DC990E}">
      <dgm:prSet custT="1"/>
      <dgm:spPr/>
      <dgm:t>
        <a:bodyPr/>
        <a:lstStyle/>
        <a:p>
          <a:pPr rtl="0"/>
          <a:r>
            <a:rPr lang="hu-HU" sz="1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Személyesen kell megtenni (anyakönyvvezető, bíróság, gyámhatóság, közjegyző, konzuli tisztviselő, integrált ügyfélszolgálat)</a:t>
          </a:r>
        </a:p>
      </dgm:t>
    </dgm:pt>
    <dgm:pt modelId="{FCD97AE2-9166-4AB4-AFEE-69529E693553}" type="parTrans" cxnId="{C82EFC03-5FD7-4164-9D71-B9C0EFE937A5}">
      <dgm:prSet/>
      <dgm:spPr/>
      <dgm:t>
        <a:bodyPr/>
        <a:lstStyle/>
        <a:p>
          <a:endParaRPr lang="hu-HU"/>
        </a:p>
      </dgm:t>
    </dgm:pt>
    <dgm:pt modelId="{1E4F2310-0F98-45DC-B860-91AEB9E3AA4D}" type="sibTrans" cxnId="{C82EFC03-5FD7-4164-9D71-B9C0EFE937A5}">
      <dgm:prSet/>
      <dgm:spPr/>
      <dgm:t>
        <a:bodyPr/>
        <a:lstStyle/>
        <a:p>
          <a:endParaRPr lang="hu-HU"/>
        </a:p>
      </dgm:t>
    </dgm:pt>
    <dgm:pt modelId="{238E4723-8715-4552-89ED-C30A81F3AD90}">
      <dgm:prSet custT="1"/>
      <dgm:spPr/>
      <dgm:t>
        <a:bodyPr/>
        <a:lstStyle/>
        <a:p>
          <a:pPr rtl="0"/>
          <a:r>
            <a:rPr lang="hu-H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Korlátozottan cselekvőképes kiskorú és cselekvőképességében a származás megállapításával összefüggésben korlátozott  személy nyilatkozata</a:t>
          </a:r>
        </a:p>
      </dgm:t>
    </dgm:pt>
    <dgm:pt modelId="{04824065-DE31-4083-B02E-4D10DAA9B222}" type="parTrans" cxnId="{5B3BDC3C-FBB1-4438-8903-750BF890207F}">
      <dgm:prSet/>
      <dgm:spPr/>
      <dgm:t>
        <a:bodyPr/>
        <a:lstStyle/>
        <a:p>
          <a:endParaRPr lang="hu-HU"/>
        </a:p>
      </dgm:t>
    </dgm:pt>
    <dgm:pt modelId="{4D6766DF-7114-4260-940E-A3BC6B7D8FD6}" type="sibTrans" cxnId="{5B3BDC3C-FBB1-4438-8903-750BF890207F}">
      <dgm:prSet/>
      <dgm:spPr/>
      <dgm:t>
        <a:bodyPr/>
        <a:lstStyle/>
        <a:p>
          <a:endParaRPr lang="hu-HU"/>
        </a:p>
      </dgm:t>
    </dgm:pt>
    <dgm:pt modelId="{B497B210-E4F6-40A8-9F56-3EAA4342B470}">
      <dgm:prSet custT="1"/>
      <dgm:spPr/>
      <dgm:t>
        <a:bodyPr/>
        <a:lstStyle/>
        <a:p>
          <a:pPr rtl="0"/>
          <a:r>
            <a:rPr lang="hu-HU" sz="2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</a:t>
          </a:r>
          <a:r>
            <a:rPr lang="hu-HU" sz="500" dirty="0"/>
            <a:t>   </a:t>
          </a:r>
          <a:r>
            <a:rPr lang="hu-HU" sz="2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vonható </a:t>
          </a:r>
          <a:r>
            <a:rPr lang="hu-HU" sz="500" dirty="0"/>
            <a:t> </a:t>
          </a:r>
          <a:r>
            <a:rPr lang="hu-HU" sz="2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vissza</a:t>
          </a:r>
        </a:p>
      </dgm:t>
    </dgm:pt>
    <dgm:pt modelId="{72AC9ACE-CEC3-4535-926F-350A8435FD1C}" type="parTrans" cxnId="{D402A8D2-CF08-4163-8BC2-CFCB130E06BA}">
      <dgm:prSet/>
      <dgm:spPr/>
      <dgm:t>
        <a:bodyPr/>
        <a:lstStyle/>
        <a:p>
          <a:endParaRPr lang="hu-HU"/>
        </a:p>
      </dgm:t>
    </dgm:pt>
    <dgm:pt modelId="{0FD81896-F220-4749-826F-80D3BA3B3B93}" type="sibTrans" cxnId="{D402A8D2-CF08-4163-8BC2-CFCB130E06BA}">
      <dgm:prSet/>
      <dgm:spPr/>
      <dgm:t>
        <a:bodyPr/>
        <a:lstStyle/>
        <a:p>
          <a:endParaRPr lang="hu-HU"/>
        </a:p>
      </dgm:t>
    </dgm:pt>
    <dgm:pt modelId="{FFE3D143-9FFE-4F5B-8E76-F9BF0020589E}">
      <dgm:prSet custT="1"/>
      <dgm:spPr/>
      <dgm:t>
        <a:bodyPr/>
        <a:lstStyle/>
        <a:p>
          <a:pPr rtl="0"/>
          <a:r>
            <a:rPr lang="hu-HU" sz="2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Mindenkivel szemben hatályos</a:t>
          </a:r>
        </a:p>
      </dgm:t>
    </dgm:pt>
    <dgm:pt modelId="{C2353D0D-A845-44DB-B087-72A3BF284FE3}" type="parTrans" cxnId="{F0A4DAF0-2BDB-4ACB-8D6F-E5A88AA6FC69}">
      <dgm:prSet/>
      <dgm:spPr/>
      <dgm:t>
        <a:bodyPr/>
        <a:lstStyle/>
        <a:p>
          <a:endParaRPr lang="hu-HU"/>
        </a:p>
      </dgm:t>
    </dgm:pt>
    <dgm:pt modelId="{CD816405-BA63-46B4-A96F-23B86930FC6A}" type="sibTrans" cxnId="{F0A4DAF0-2BDB-4ACB-8D6F-E5A88AA6FC69}">
      <dgm:prSet/>
      <dgm:spPr/>
      <dgm:t>
        <a:bodyPr/>
        <a:lstStyle/>
        <a:p>
          <a:endParaRPr lang="hu-HU"/>
        </a:p>
      </dgm:t>
    </dgm:pt>
    <dgm:pt modelId="{46F30535-D447-4979-9DCB-75F501B42D96}" type="pres">
      <dgm:prSet presAssocID="{3D724BE0-5FE9-4F79-8293-8825C520A236}" presName="linear" presStyleCnt="0">
        <dgm:presLayoutVars>
          <dgm:animLvl val="lvl"/>
          <dgm:resizeHandles val="exact"/>
        </dgm:presLayoutVars>
      </dgm:prSet>
      <dgm:spPr/>
    </dgm:pt>
    <dgm:pt modelId="{35631666-956D-49ED-8BBD-5ABABB12685D}" type="pres">
      <dgm:prSet presAssocID="{7E156388-FEEA-4259-A1D6-CE0BF645038C}" presName="parentText" presStyleLbl="node1" presStyleIdx="0" presStyleCnt="4" custScaleY="69362">
        <dgm:presLayoutVars>
          <dgm:chMax val="0"/>
          <dgm:bulletEnabled val="1"/>
        </dgm:presLayoutVars>
      </dgm:prSet>
      <dgm:spPr/>
    </dgm:pt>
    <dgm:pt modelId="{98418304-5D5A-4D81-9525-DC1419A29C2D}" type="pres">
      <dgm:prSet presAssocID="{7E156388-FEEA-4259-A1D6-CE0BF645038C}" presName="childText" presStyleLbl="revTx" presStyleIdx="0" presStyleCnt="1">
        <dgm:presLayoutVars>
          <dgm:bulletEnabled val="1"/>
        </dgm:presLayoutVars>
      </dgm:prSet>
      <dgm:spPr/>
    </dgm:pt>
    <dgm:pt modelId="{E9D20283-B3DD-48B2-8C24-890930299665}" type="pres">
      <dgm:prSet presAssocID="{238E4723-8715-4552-89ED-C30A81F3AD90}" presName="parentText" presStyleLbl="node1" presStyleIdx="1" presStyleCnt="4" custScaleY="70841">
        <dgm:presLayoutVars>
          <dgm:chMax val="0"/>
          <dgm:bulletEnabled val="1"/>
        </dgm:presLayoutVars>
      </dgm:prSet>
      <dgm:spPr/>
    </dgm:pt>
    <dgm:pt modelId="{D7741872-A887-4C88-A7E3-C5D74C6970A7}" type="pres">
      <dgm:prSet presAssocID="{4D6766DF-7114-4260-940E-A3BC6B7D8FD6}" presName="spacer" presStyleCnt="0"/>
      <dgm:spPr/>
    </dgm:pt>
    <dgm:pt modelId="{20BCB0DB-741F-4EE1-BA8E-023D57365FDA}" type="pres">
      <dgm:prSet presAssocID="{B497B210-E4F6-40A8-9F56-3EAA4342B47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5E477B2-B403-4016-875A-F55387CDE327}" type="pres">
      <dgm:prSet presAssocID="{0FD81896-F220-4749-826F-80D3BA3B3B93}" presName="spacer" presStyleCnt="0"/>
      <dgm:spPr/>
    </dgm:pt>
    <dgm:pt modelId="{668F1835-6B33-419C-A6E0-4BA38B23D7B2}" type="pres">
      <dgm:prSet presAssocID="{FFE3D143-9FFE-4F5B-8E76-F9BF0020589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82EFC03-5FD7-4164-9D71-B9C0EFE937A5}" srcId="{7E156388-FEEA-4259-A1D6-CE0BF645038C}" destId="{D7ADF5D6-96B8-4A52-B8AC-20C356DC990E}" srcOrd="4" destOrd="0" parTransId="{FCD97AE2-9166-4AB4-AFEE-69529E693553}" sibTransId="{1E4F2310-0F98-45DC-B860-91AEB9E3AA4D}"/>
    <dgm:cxn modelId="{F62E9708-3418-4385-BE16-60CC8D7F558D}" srcId="{7E156388-FEEA-4259-A1D6-CE0BF645038C}" destId="{1FBDEDAC-FAB5-4C9B-8B51-D5E298CE77B5}" srcOrd="0" destOrd="0" parTransId="{A9A24B31-C75F-48F0-A69E-ED5CA228F3F1}" sibTransId="{B3F5B05E-E86F-41E0-BAE0-8D7A0C67762D}"/>
    <dgm:cxn modelId="{E1C23A2E-F099-4C46-89BB-E9048EEDE18F}" srcId="{7E156388-FEEA-4259-A1D6-CE0BF645038C}" destId="{4C3FB991-0FCD-4447-96F1-C37B4171350B}" srcOrd="3" destOrd="0" parTransId="{CDC7FC5C-76D1-4777-9062-54514E3D51D3}" sibTransId="{92016132-2D65-4A30-84D6-A7A9CDEA75CD}"/>
    <dgm:cxn modelId="{0252142F-4656-4245-87EA-8FF70AD487CD}" type="presOf" srcId="{1FBDEDAC-FAB5-4C9B-8B51-D5E298CE77B5}" destId="{98418304-5D5A-4D81-9525-DC1419A29C2D}" srcOrd="0" destOrd="0" presId="urn:microsoft.com/office/officeart/2005/8/layout/vList2"/>
    <dgm:cxn modelId="{B14AFB36-E28A-41FA-8B83-D4C299729F46}" srcId="{7E156388-FEEA-4259-A1D6-CE0BF645038C}" destId="{B2D03ED3-0BEA-4F1E-81AE-9108781DC6D9}" srcOrd="1" destOrd="0" parTransId="{F9A5336B-42FB-4C0A-A9BE-EB8D89DF840E}" sibTransId="{02C63713-F0C3-49F3-BD83-6F894088E2FF}"/>
    <dgm:cxn modelId="{5B3BDC3C-FBB1-4438-8903-750BF890207F}" srcId="{3D724BE0-5FE9-4F79-8293-8825C520A236}" destId="{238E4723-8715-4552-89ED-C30A81F3AD90}" srcOrd="1" destOrd="0" parTransId="{04824065-DE31-4083-B02E-4D10DAA9B222}" sibTransId="{4D6766DF-7114-4260-940E-A3BC6B7D8FD6}"/>
    <dgm:cxn modelId="{413BFD5E-11B4-407A-ACBD-B67EAA896DAE}" type="presOf" srcId="{3D724BE0-5FE9-4F79-8293-8825C520A236}" destId="{46F30535-D447-4979-9DCB-75F501B42D96}" srcOrd="0" destOrd="0" presId="urn:microsoft.com/office/officeart/2005/8/layout/vList2"/>
    <dgm:cxn modelId="{09456469-7BEA-448D-AE1A-E9A8AF1300C8}" srcId="{7E156388-FEEA-4259-A1D6-CE0BF645038C}" destId="{8D873168-EDA2-4AE2-A251-EFB8CFC634D8}" srcOrd="2" destOrd="0" parTransId="{99AC71C2-3BF9-445B-A24E-F429D6FA173B}" sibTransId="{6B0F067A-D093-4CDE-9CEA-0E846F24C01C}"/>
    <dgm:cxn modelId="{EEF14469-E994-4262-BDF8-800C17BC4877}" type="presOf" srcId="{8D873168-EDA2-4AE2-A251-EFB8CFC634D8}" destId="{98418304-5D5A-4D81-9525-DC1419A29C2D}" srcOrd="0" destOrd="2" presId="urn:microsoft.com/office/officeart/2005/8/layout/vList2"/>
    <dgm:cxn modelId="{EFCB1156-AA94-4458-8A3D-074E3834B603}" type="presOf" srcId="{7E156388-FEEA-4259-A1D6-CE0BF645038C}" destId="{35631666-956D-49ED-8BBD-5ABABB12685D}" srcOrd="0" destOrd="0" presId="urn:microsoft.com/office/officeart/2005/8/layout/vList2"/>
    <dgm:cxn modelId="{4C0E0957-134A-46C6-8E4B-B974B1630E66}" srcId="{3D724BE0-5FE9-4F79-8293-8825C520A236}" destId="{7E156388-FEEA-4259-A1D6-CE0BF645038C}" srcOrd="0" destOrd="0" parTransId="{455BE34A-C09C-4022-9E50-30CE68F83A8E}" sibTransId="{F4BEC325-4B0B-4EDD-A86B-E0CDE988C497}"/>
    <dgm:cxn modelId="{35442578-C35F-44D0-88CF-21BE26AB2A88}" type="presOf" srcId="{B497B210-E4F6-40A8-9F56-3EAA4342B470}" destId="{20BCB0DB-741F-4EE1-BA8E-023D57365FDA}" srcOrd="0" destOrd="0" presId="urn:microsoft.com/office/officeart/2005/8/layout/vList2"/>
    <dgm:cxn modelId="{99D3CDC3-4856-4B62-B859-59334D10EE2A}" type="presOf" srcId="{FFE3D143-9FFE-4F5B-8E76-F9BF0020589E}" destId="{668F1835-6B33-419C-A6E0-4BA38B23D7B2}" srcOrd="0" destOrd="0" presId="urn:microsoft.com/office/officeart/2005/8/layout/vList2"/>
    <dgm:cxn modelId="{858961C5-32B0-4522-BE0B-1B22695FCF92}" type="presOf" srcId="{238E4723-8715-4552-89ED-C30A81F3AD90}" destId="{E9D20283-B3DD-48B2-8C24-890930299665}" srcOrd="0" destOrd="0" presId="urn:microsoft.com/office/officeart/2005/8/layout/vList2"/>
    <dgm:cxn modelId="{D402A8D2-CF08-4163-8BC2-CFCB130E06BA}" srcId="{3D724BE0-5FE9-4F79-8293-8825C520A236}" destId="{B497B210-E4F6-40A8-9F56-3EAA4342B470}" srcOrd="2" destOrd="0" parTransId="{72AC9ACE-CEC3-4535-926F-350A8435FD1C}" sibTransId="{0FD81896-F220-4749-826F-80D3BA3B3B93}"/>
    <dgm:cxn modelId="{A2F64DD7-A7AC-4781-A8FF-B56E19FCF7F6}" type="presOf" srcId="{D7ADF5D6-96B8-4A52-B8AC-20C356DC990E}" destId="{98418304-5D5A-4D81-9525-DC1419A29C2D}" srcOrd="0" destOrd="4" presId="urn:microsoft.com/office/officeart/2005/8/layout/vList2"/>
    <dgm:cxn modelId="{23F6D3D7-3B29-4DFF-AAB5-70B9A2182867}" type="presOf" srcId="{B2D03ED3-0BEA-4F1E-81AE-9108781DC6D9}" destId="{98418304-5D5A-4D81-9525-DC1419A29C2D}" srcOrd="0" destOrd="1" presId="urn:microsoft.com/office/officeart/2005/8/layout/vList2"/>
    <dgm:cxn modelId="{2C9DBFD9-B22D-4A24-891E-54B89C1699AE}" type="presOf" srcId="{4C3FB991-0FCD-4447-96F1-C37B4171350B}" destId="{98418304-5D5A-4D81-9525-DC1419A29C2D}" srcOrd="0" destOrd="3" presId="urn:microsoft.com/office/officeart/2005/8/layout/vList2"/>
    <dgm:cxn modelId="{F0A4DAF0-2BDB-4ACB-8D6F-E5A88AA6FC69}" srcId="{3D724BE0-5FE9-4F79-8293-8825C520A236}" destId="{FFE3D143-9FFE-4F5B-8E76-F9BF0020589E}" srcOrd="3" destOrd="0" parTransId="{C2353D0D-A845-44DB-B087-72A3BF284FE3}" sibTransId="{CD816405-BA63-46B4-A96F-23B86930FC6A}"/>
    <dgm:cxn modelId="{6AC582F0-6B59-49C8-8149-B86D21CAC439}" type="presParOf" srcId="{46F30535-D447-4979-9DCB-75F501B42D96}" destId="{35631666-956D-49ED-8BBD-5ABABB12685D}" srcOrd="0" destOrd="0" presId="urn:microsoft.com/office/officeart/2005/8/layout/vList2"/>
    <dgm:cxn modelId="{4163D913-095B-40B4-BBC0-85550BF4C7B0}" type="presParOf" srcId="{46F30535-D447-4979-9DCB-75F501B42D96}" destId="{98418304-5D5A-4D81-9525-DC1419A29C2D}" srcOrd="1" destOrd="0" presId="urn:microsoft.com/office/officeart/2005/8/layout/vList2"/>
    <dgm:cxn modelId="{248DD407-0C0F-44C8-AEC3-C1ED2509CF7B}" type="presParOf" srcId="{46F30535-D447-4979-9DCB-75F501B42D96}" destId="{E9D20283-B3DD-48B2-8C24-890930299665}" srcOrd="2" destOrd="0" presId="urn:microsoft.com/office/officeart/2005/8/layout/vList2"/>
    <dgm:cxn modelId="{E84BFF14-896F-48BD-BCE6-3DF3DF3929E2}" type="presParOf" srcId="{46F30535-D447-4979-9DCB-75F501B42D96}" destId="{D7741872-A887-4C88-A7E3-C5D74C6970A7}" srcOrd="3" destOrd="0" presId="urn:microsoft.com/office/officeart/2005/8/layout/vList2"/>
    <dgm:cxn modelId="{3EA1AE44-31A1-404B-B996-D0DAAF101943}" type="presParOf" srcId="{46F30535-D447-4979-9DCB-75F501B42D96}" destId="{20BCB0DB-741F-4EE1-BA8E-023D57365FDA}" srcOrd="4" destOrd="0" presId="urn:microsoft.com/office/officeart/2005/8/layout/vList2"/>
    <dgm:cxn modelId="{52637F17-7B01-4063-BFF9-634BF5D6E355}" type="presParOf" srcId="{46F30535-D447-4979-9DCB-75F501B42D96}" destId="{75E477B2-B403-4016-875A-F55387CDE327}" srcOrd="5" destOrd="0" presId="urn:microsoft.com/office/officeart/2005/8/layout/vList2"/>
    <dgm:cxn modelId="{2CDA8D5D-9AC2-401A-959C-AD35FB0AA3B3}" type="presParOf" srcId="{46F30535-D447-4979-9DCB-75F501B42D96}" destId="{668F1835-6B33-419C-A6E0-4BA38B23D7B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CDCE6C-A235-4CA0-8CBB-CB63F049670C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hu-HU"/>
        </a:p>
      </dgm:t>
    </dgm:pt>
    <dgm:pt modelId="{AF1621EB-834A-45FF-BA0F-2A0F9DD6BB22}">
      <dgm:prSet/>
      <dgm:spPr/>
      <dgm:t>
        <a:bodyPr/>
        <a:lstStyle/>
        <a:p>
          <a:pPr rtl="0"/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Megdönthetetlen vélelem</a:t>
          </a:r>
        </a:p>
      </dgm:t>
    </dgm:pt>
    <dgm:pt modelId="{1E51F3FE-ADA5-4499-9C0F-7B0FC44E93B1}" type="parTrans" cxnId="{AB1310CF-08DC-4E68-845A-E13BC6EE2FF6}">
      <dgm:prSet/>
      <dgm:spPr/>
      <dgm:t>
        <a:bodyPr/>
        <a:lstStyle/>
        <a:p>
          <a:endParaRPr lang="hu-HU"/>
        </a:p>
      </dgm:t>
    </dgm:pt>
    <dgm:pt modelId="{C947BC8A-C7A0-4224-AD72-B8EBF97F14F3}" type="sibTrans" cxnId="{AB1310CF-08DC-4E68-845A-E13BC6EE2FF6}">
      <dgm:prSet/>
      <dgm:spPr/>
      <dgm:t>
        <a:bodyPr/>
        <a:lstStyle/>
        <a:p>
          <a:endParaRPr lang="hu-HU"/>
        </a:p>
      </dgm:t>
    </dgm:pt>
    <dgm:pt modelId="{61EF7770-21B1-41F6-ABEA-DC1420F71E19}">
      <dgm:prSet/>
      <dgm:spPr/>
      <dgm:t>
        <a:bodyPr/>
        <a:lstStyle/>
        <a:p>
          <a:pPr rtl="0"/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Azt a férfit nyilvánítja a gyermek apjának aki</a:t>
          </a:r>
        </a:p>
      </dgm:t>
    </dgm:pt>
    <dgm:pt modelId="{BD2ECD01-7BE8-462D-8CA6-1B22009508D4}" type="parTrans" cxnId="{2DFF2741-C3BF-436C-9169-D0FFE5DD38C4}">
      <dgm:prSet/>
      <dgm:spPr/>
      <dgm:t>
        <a:bodyPr/>
        <a:lstStyle/>
        <a:p>
          <a:endParaRPr lang="hu-HU"/>
        </a:p>
      </dgm:t>
    </dgm:pt>
    <dgm:pt modelId="{27C72992-FF78-414E-BBF2-C7B928DEE53E}" type="sibTrans" cxnId="{2DFF2741-C3BF-436C-9169-D0FFE5DD38C4}">
      <dgm:prSet/>
      <dgm:spPr/>
      <dgm:t>
        <a:bodyPr/>
        <a:lstStyle/>
        <a:p>
          <a:endParaRPr lang="hu-HU"/>
        </a:p>
      </dgm:t>
    </dgm:pt>
    <dgm:pt modelId="{D780AE1D-4221-4174-B3F3-0877F0E6EA27}">
      <dgm:prSet custT="1"/>
      <dgm:spPr/>
      <dgm:t>
        <a:bodyPr/>
        <a:lstStyle/>
        <a:p>
          <a:pPr rtl="0"/>
          <a:r>
            <a:rPr lang="hu-H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Anyával a fogamzási időben nemileg érintkezett</a:t>
          </a:r>
        </a:p>
      </dgm:t>
    </dgm:pt>
    <dgm:pt modelId="{4FB72B8A-74EB-4C83-8442-6D0A39759064}" type="parTrans" cxnId="{FD097041-7338-46B7-91EC-6861F8115D75}">
      <dgm:prSet/>
      <dgm:spPr/>
      <dgm:t>
        <a:bodyPr/>
        <a:lstStyle/>
        <a:p>
          <a:endParaRPr lang="hu-HU"/>
        </a:p>
      </dgm:t>
    </dgm:pt>
    <dgm:pt modelId="{C8BBA135-A90D-4D75-975E-5DCFA87B16D3}" type="sibTrans" cxnId="{FD097041-7338-46B7-91EC-6861F8115D75}">
      <dgm:prSet/>
      <dgm:spPr/>
      <dgm:t>
        <a:bodyPr/>
        <a:lstStyle/>
        <a:p>
          <a:endParaRPr lang="hu-HU"/>
        </a:p>
      </dgm:t>
    </dgm:pt>
    <dgm:pt modelId="{7853CDA9-43B6-4CED-9BBE-F73C71E216F3}">
      <dgm:prSet custT="1"/>
      <dgm:spPr/>
      <dgm:t>
        <a:bodyPr/>
        <a:lstStyle/>
        <a:p>
          <a:pPr rtl="0"/>
          <a:r>
            <a:rPr lang="hu-H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gyermek ebből az érintkezésből származik</a:t>
          </a:r>
        </a:p>
      </dgm:t>
    </dgm:pt>
    <dgm:pt modelId="{5DC9E32F-ADF7-4790-A106-73F7DF353009}" type="parTrans" cxnId="{5BEF7706-29F3-4687-8CEB-F5111052C87C}">
      <dgm:prSet/>
      <dgm:spPr/>
      <dgm:t>
        <a:bodyPr/>
        <a:lstStyle/>
        <a:p>
          <a:endParaRPr lang="hu-HU"/>
        </a:p>
      </dgm:t>
    </dgm:pt>
    <dgm:pt modelId="{8FFBCC68-78AD-4BC8-809C-90239CAECA9C}" type="sibTrans" cxnId="{5BEF7706-29F3-4687-8CEB-F5111052C87C}">
      <dgm:prSet/>
      <dgm:spPr/>
      <dgm:t>
        <a:bodyPr/>
        <a:lstStyle/>
        <a:p>
          <a:endParaRPr lang="hu-HU"/>
        </a:p>
      </dgm:t>
    </dgm:pt>
    <dgm:pt modelId="{BEC2FBB8-A52E-40A2-A4CC-D95A68B9D09A}">
      <dgm:prSet/>
      <dgm:spPr/>
      <dgm:t>
        <a:bodyPr/>
        <a:lstStyle/>
        <a:p>
          <a:pPr rtl="0"/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Kettős bizonyítás</a:t>
          </a:r>
        </a:p>
      </dgm:t>
    </dgm:pt>
    <dgm:pt modelId="{DFBE465F-1AFC-427D-9ADE-DFA0B620C81C}" type="parTrans" cxnId="{ABA88498-8AB8-41DE-A7AC-EEA1794118E1}">
      <dgm:prSet/>
      <dgm:spPr/>
      <dgm:t>
        <a:bodyPr/>
        <a:lstStyle/>
        <a:p>
          <a:endParaRPr lang="hu-HU"/>
        </a:p>
      </dgm:t>
    </dgm:pt>
    <dgm:pt modelId="{9AD20AD4-557F-4826-B1B5-5C3D5DF61A2C}" type="sibTrans" cxnId="{ABA88498-8AB8-41DE-A7AC-EEA1794118E1}">
      <dgm:prSet/>
      <dgm:spPr/>
      <dgm:t>
        <a:bodyPr/>
        <a:lstStyle/>
        <a:p>
          <a:endParaRPr lang="hu-HU"/>
        </a:p>
      </dgm:t>
    </dgm:pt>
    <dgm:pt modelId="{9493BC8F-D131-49BC-9649-251EC2FB04B8}">
      <dgm:prSet/>
      <dgm:spPr/>
      <dgm:t>
        <a:bodyPr/>
        <a:lstStyle/>
        <a:p>
          <a:pPr rtl="0"/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Bizonyítékok</a:t>
          </a:r>
        </a:p>
      </dgm:t>
    </dgm:pt>
    <dgm:pt modelId="{D3D3E36D-B311-4F3B-9C3D-53D22A020D4A}" type="parTrans" cxnId="{FF750A25-EAAC-4DEE-B5D1-9BAD35E8C0B6}">
      <dgm:prSet/>
      <dgm:spPr/>
      <dgm:t>
        <a:bodyPr/>
        <a:lstStyle/>
        <a:p>
          <a:endParaRPr lang="hu-HU"/>
        </a:p>
      </dgm:t>
    </dgm:pt>
    <dgm:pt modelId="{EEAE33AD-49C8-49E7-82E0-E0608EC50AFB}" type="sibTrans" cxnId="{FF750A25-EAAC-4DEE-B5D1-9BAD35E8C0B6}">
      <dgm:prSet/>
      <dgm:spPr/>
      <dgm:t>
        <a:bodyPr/>
        <a:lstStyle/>
        <a:p>
          <a:endParaRPr lang="hu-HU"/>
        </a:p>
      </dgm:t>
    </dgm:pt>
    <dgm:pt modelId="{8BC84600-0F87-48C7-9D4D-BEF9A2468B15}">
      <dgm:prSet custT="1"/>
      <dgm:spPr/>
      <dgm:t>
        <a:bodyPr/>
        <a:lstStyle/>
        <a:p>
          <a:pPr rtl="0"/>
          <a:r>
            <a:rPr lang="hu-H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Okirati bizonyítás</a:t>
          </a:r>
        </a:p>
      </dgm:t>
    </dgm:pt>
    <dgm:pt modelId="{59F3CDDF-B4A2-407C-8BBA-25A8B7E142CB}" type="parTrans" cxnId="{26FD872D-35F7-4244-A175-F4661195A8AB}">
      <dgm:prSet/>
      <dgm:spPr/>
      <dgm:t>
        <a:bodyPr/>
        <a:lstStyle/>
        <a:p>
          <a:endParaRPr lang="hu-HU"/>
        </a:p>
      </dgm:t>
    </dgm:pt>
    <dgm:pt modelId="{20100ED7-4ED7-4C34-AD85-773C9B157A71}" type="sibTrans" cxnId="{26FD872D-35F7-4244-A175-F4661195A8AB}">
      <dgm:prSet/>
      <dgm:spPr/>
      <dgm:t>
        <a:bodyPr/>
        <a:lstStyle/>
        <a:p>
          <a:endParaRPr lang="hu-HU"/>
        </a:p>
      </dgm:t>
    </dgm:pt>
    <dgm:pt modelId="{86746C29-BDFA-4D9A-917F-0015B5DDA503}">
      <dgm:prSet custT="1"/>
      <dgm:spPr/>
      <dgm:t>
        <a:bodyPr/>
        <a:lstStyle/>
        <a:p>
          <a:pPr rtl="0"/>
          <a:r>
            <a:rPr lang="hu-H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Élettani vizsgálatok – 22. számú módszertani levél – DNS vizsgálat</a:t>
          </a:r>
        </a:p>
      </dgm:t>
    </dgm:pt>
    <dgm:pt modelId="{E4A28D84-3DB0-47C7-8109-A03B67FD08B8}" type="parTrans" cxnId="{9E252575-AEED-49F3-8EDA-CD9613BFBF4F}">
      <dgm:prSet/>
      <dgm:spPr/>
      <dgm:t>
        <a:bodyPr/>
        <a:lstStyle/>
        <a:p>
          <a:endParaRPr lang="hu-HU"/>
        </a:p>
      </dgm:t>
    </dgm:pt>
    <dgm:pt modelId="{8B3408D9-835A-4E8E-BE95-D2EA7CF85290}" type="sibTrans" cxnId="{9E252575-AEED-49F3-8EDA-CD9613BFBF4F}">
      <dgm:prSet/>
      <dgm:spPr/>
      <dgm:t>
        <a:bodyPr/>
        <a:lstStyle/>
        <a:p>
          <a:endParaRPr lang="hu-HU"/>
        </a:p>
      </dgm:t>
    </dgm:pt>
    <dgm:pt modelId="{A47B6A78-2FE3-45BF-8F12-AB9090ABBF36}">
      <dgm:prSet/>
      <dgm:spPr/>
      <dgm:t>
        <a:bodyPr/>
        <a:lstStyle/>
        <a:p>
          <a:pPr rtl="0"/>
          <a:r>
            <a:rPr lang="hu-H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Névviselés – PK 217. számú állásfoglalás - gyámhatóság</a:t>
          </a:r>
        </a:p>
      </dgm:t>
    </dgm:pt>
    <dgm:pt modelId="{FF5A4A39-F5B3-4AAB-9F84-8BB94C50E7D4}" type="parTrans" cxnId="{97E45665-0B06-4F61-B9F9-DF4DA1A1E337}">
      <dgm:prSet/>
      <dgm:spPr/>
      <dgm:t>
        <a:bodyPr/>
        <a:lstStyle/>
        <a:p>
          <a:endParaRPr lang="hu-HU"/>
        </a:p>
      </dgm:t>
    </dgm:pt>
    <dgm:pt modelId="{6D4889A3-A905-486C-B696-3368A242FF94}" type="sibTrans" cxnId="{97E45665-0B06-4F61-B9F9-DF4DA1A1E337}">
      <dgm:prSet/>
      <dgm:spPr/>
      <dgm:t>
        <a:bodyPr/>
        <a:lstStyle/>
        <a:p>
          <a:endParaRPr lang="hu-HU"/>
        </a:p>
      </dgm:t>
    </dgm:pt>
    <dgm:pt modelId="{3B85254A-5DB2-4F1B-BD8C-81787E0FF1A2}" type="pres">
      <dgm:prSet presAssocID="{86CDCE6C-A235-4CA0-8CBB-CB63F049670C}" presName="Name0" presStyleCnt="0">
        <dgm:presLayoutVars>
          <dgm:dir/>
          <dgm:animLvl val="lvl"/>
          <dgm:resizeHandles val="exact"/>
        </dgm:presLayoutVars>
      </dgm:prSet>
      <dgm:spPr/>
    </dgm:pt>
    <dgm:pt modelId="{35755A0B-E8D9-4834-885C-752B298E82E2}" type="pres">
      <dgm:prSet presAssocID="{AF1621EB-834A-45FF-BA0F-2A0F9DD6BB22}" presName="linNode" presStyleCnt="0"/>
      <dgm:spPr/>
    </dgm:pt>
    <dgm:pt modelId="{0FBCB2CC-CA3D-46CD-9500-7D54F04FAB0D}" type="pres">
      <dgm:prSet presAssocID="{AF1621EB-834A-45FF-BA0F-2A0F9DD6BB22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39136537-CEFB-4DCE-BCF1-207FFA9C0A88}" type="pres">
      <dgm:prSet presAssocID="{C947BC8A-C7A0-4224-AD72-B8EBF97F14F3}" presName="sp" presStyleCnt="0"/>
      <dgm:spPr/>
    </dgm:pt>
    <dgm:pt modelId="{938EBA1A-5429-4DAC-9F25-B7B977F8AE88}" type="pres">
      <dgm:prSet presAssocID="{61EF7770-21B1-41F6-ABEA-DC1420F71E19}" presName="linNode" presStyleCnt="0"/>
      <dgm:spPr/>
    </dgm:pt>
    <dgm:pt modelId="{56FCDF4A-283D-43E0-A7F8-6810EA1F1200}" type="pres">
      <dgm:prSet presAssocID="{61EF7770-21B1-41F6-ABEA-DC1420F71E19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7E8BB763-06EC-4DC4-BEFF-D4B91D8152A9}" type="pres">
      <dgm:prSet presAssocID="{61EF7770-21B1-41F6-ABEA-DC1420F71E19}" presName="descendantText" presStyleLbl="alignAccFollowNode1" presStyleIdx="0" presStyleCnt="2">
        <dgm:presLayoutVars>
          <dgm:bulletEnabled val="1"/>
        </dgm:presLayoutVars>
      </dgm:prSet>
      <dgm:spPr/>
    </dgm:pt>
    <dgm:pt modelId="{4A167300-FB4F-4C88-AE0E-FCB719BBB908}" type="pres">
      <dgm:prSet presAssocID="{27C72992-FF78-414E-BBF2-C7B928DEE53E}" presName="sp" presStyleCnt="0"/>
      <dgm:spPr/>
    </dgm:pt>
    <dgm:pt modelId="{B9FEEDAE-1212-43A2-92D0-D1AD059785E9}" type="pres">
      <dgm:prSet presAssocID="{BEC2FBB8-A52E-40A2-A4CC-D95A68B9D09A}" presName="linNode" presStyleCnt="0"/>
      <dgm:spPr/>
    </dgm:pt>
    <dgm:pt modelId="{CADB834D-2234-46EF-B2BA-BC268603E744}" type="pres">
      <dgm:prSet presAssocID="{BEC2FBB8-A52E-40A2-A4CC-D95A68B9D09A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07ED380F-1F96-446F-9940-058308527DA2}" type="pres">
      <dgm:prSet presAssocID="{9AD20AD4-557F-4826-B1B5-5C3D5DF61A2C}" presName="sp" presStyleCnt="0"/>
      <dgm:spPr/>
    </dgm:pt>
    <dgm:pt modelId="{82C8CA73-590F-4CA8-A7F0-306315795FBA}" type="pres">
      <dgm:prSet presAssocID="{9493BC8F-D131-49BC-9649-251EC2FB04B8}" presName="linNode" presStyleCnt="0"/>
      <dgm:spPr/>
    </dgm:pt>
    <dgm:pt modelId="{44B2F59B-2409-4BF1-A9AF-3057F663D595}" type="pres">
      <dgm:prSet presAssocID="{9493BC8F-D131-49BC-9649-251EC2FB04B8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8D1E7C00-0178-415D-BAEA-FE18D30AF3E1}" type="pres">
      <dgm:prSet presAssocID="{9493BC8F-D131-49BC-9649-251EC2FB04B8}" presName="descendantText" presStyleLbl="alignAccFollowNode1" presStyleIdx="1" presStyleCnt="2">
        <dgm:presLayoutVars>
          <dgm:bulletEnabled val="1"/>
        </dgm:presLayoutVars>
      </dgm:prSet>
      <dgm:spPr/>
    </dgm:pt>
    <dgm:pt modelId="{BDB4C940-625C-4B1F-AE5F-9EA1FDBCE79C}" type="pres">
      <dgm:prSet presAssocID="{EEAE33AD-49C8-49E7-82E0-E0608EC50AFB}" presName="sp" presStyleCnt="0"/>
      <dgm:spPr/>
    </dgm:pt>
    <dgm:pt modelId="{496C08EB-5A6B-454E-9AC2-AE230B6477F1}" type="pres">
      <dgm:prSet presAssocID="{A47B6A78-2FE3-45BF-8F12-AB9090ABBF36}" presName="linNode" presStyleCnt="0"/>
      <dgm:spPr/>
    </dgm:pt>
    <dgm:pt modelId="{B8725CE8-6D8F-4A5A-83F3-C10D53C7FF4C}" type="pres">
      <dgm:prSet presAssocID="{A47B6A78-2FE3-45BF-8F12-AB9090ABBF36}" presName="parentText" presStyleLbl="node1" presStyleIdx="4" presStyleCnt="5">
        <dgm:presLayoutVars>
          <dgm:chMax val="1"/>
          <dgm:bulletEnabled val="1"/>
        </dgm:presLayoutVars>
      </dgm:prSet>
      <dgm:spPr/>
    </dgm:pt>
  </dgm:ptLst>
  <dgm:cxnLst>
    <dgm:cxn modelId="{A74A0D02-953C-4E07-A954-050545960ADB}" type="presOf" srcId="{86746C29-BDFA-4D9A-917F-0015B5DDA503}" destId="{8D1E7C00-0178-415D-BAEA-FE18D30AF3E1}" srcOrd="0" destOrd="1" presId="urn:microsoft.com/office/officeart/2005/8/layout/vList5"/>
    <dgm:cxn modelId="{5BEF7706-29F3-4687-8CEB-F5111052C87C}" srcId="{61EF7770-21B1-41F6-ABEA-DC1420F71E19}" destId="{7853CDA9-43B6-4CED-9BBE-F73C71E216F3}" srcOrd="1" destOrd="0" parTransId="{5DC9E32F-ADF7-4790-A106-73F7DF353009}" sibTransId="{8FFBCC68-78AD-4BC8-809C-90239CAECA9C}"/>
    <dgm:cxn modelId="{FF750A25-EAAC-4DEE-B5D1-9BAD35E8C0B6}" srcId="{86CDCE6C-A235-4CA0-8CBB-CB63F049670C}" destId="{9493BC8F-D131-49BC-9649-251EC2FB04B8}" srcOrd="3" destOrd="0" parTransId="{D3D3E36D-B311-4F3B-9C3D-53D22A020D4A}" sibTransId="{EEAE33AD-49C8-49E7-82E0-E0608EC50AFB}"/>
    <dgm:cxn modelId="{A08ED52C-D466-40FB-A8A2-349CA4D8E8C0}" type="presOf" srcId="{61EF7770-21B1-41F6-ABEA-DC1420F71E19}" destId="{56FCDF4A-283D-43E0-A7F8-6810EA1F1200}" srcOrd="0" destOrd="0" presId="urn:microsoft.com/office/officeart/2005/8/layout/vList5"/>
    <dgm:cxn modelId="{26FD872D-35F7-4244-A175-F4661195A8AB}" srcId="{9493BC8F-D131-49BC-9649-251EC2FB04B8}" destId="{8BC84600-0F87-48C7-9D4D-BEF9A2468B15}" srcOrd="0" destOrd="0" parTransId="{59F3CDDF-B4A2-407C-8BBA-25A8B7E142CB}" sibTransId="{20100ED7-4ED7-4C34-AD85-773C9B157A71}"/>
    <dgm:cxn modelId="{2DFF2741-C3BF-436C-9169-D0FFE5DD38C4}" srcId="{86CDCE6C-A235-4CA0-8CBB-CB63F049670C}" destId="{61EF7770-21B1-41F6-ABEA-DC1420F71E19}" srcOrd="1" destOrd="0" parTransId="{BD2ECD01-7BE8-462D-8CA6-1B22009508D4}" sibTransId="{27C72992-FF78-414E-BBF2-C7B928DEE53E}"/>
    <dgm:cxn modelId="{FD097041-7338-46B7-91EC-6861F8115D75}" srcId="{61EF7770-21B1-41F6-ABEA-DC1420F71E19}" destId="{D780AE1D-4221-4174-B3F3-0877F0E6EA27}" srcOrd="0" destOrd="0" parTransId="{4FB72B8A-74EB-4C83-8442-6D0A39759064}" sibTransId="{C8BBA135-A90D-4D75-975E-5DCFA87B16D3}"/>
    <dgm:cxn modelId="{97E45665-0B06-4F61-B9F9-DF4DA1A1E337}" srcId="{86CDCE6C-A235-4CA0-8CBB-CB63F049670C}" destId="{A47B6A78-2FE3-45BF-8F12-AB9090ABBF36}" srcOrd="4" destOrd="0" parTransId="{FF5A4A39-F5B3-4AAB-9F84-8BB94C50E7D4}" sibTransId="{6D4889A3-A905-486C-B696-3368A242FF94}"/>
    <dgm:cxn modelId="{8174C468-9E25-4730-825E-ABC9D01404FC}" type="presOf" srcId="{A47B6A78-2FE3-45BF-8F12-AB9090ABBF36}" destId="{B8725CE8-6D8F-4A5A-83F3-C10D53C7FF4C}" srcOrd="0" destOrd="0" presId="urn:microsoft.com/office/officeart/2005/8/layout/vList5"/>
    <dgm:cxn modelId="{CE13ED49-2F2A-403F-B69E-7295DCB8AA0C}" type="presOf" srcId="{8BC84600-0F87-48C7-9D4D-BEF9A2468B15}" destId="{8D1E7C00-0178-415D-BAEA-FE18D30AF3E1}" srcOrd="0" destOrd="0" presId="urn:microsoft.com/office/officeart/2005/8/layout/vList5"/>
    <dgm:cxn modelId="{9E252575-AEED-49F3-8EDA-CD9613BFBF4F}" srcId="{9493BC8F-D131-49BC-9649-251EC2FB04B8}" destId="{86746C29-BDFA-4D9A-917F-0015B5DDA503}" srcOrd="1" destOrd="0" parTransId="{E4A28D84-3DB0-47C7-8109-A03B67FD08B8}" sibTransId="{8B3408D9-835A-4E8E-BE95-D2EA7CF85290}"/>
    <dgm:cxn modelId="{EF391A83-5EF7-4429-B5FA-8EB8F91F7E2C}" type="presOf" srcId="{7853CDA9-43B6-4CED-9BBE-F73C71E216F3}" destId="{7E8BB763-06EC-4DC4-BEFF-D4B91D8152A9}" srcOrd="0" destOrd="1" presId="urn:microsoft.com/office/officeart/2005/8/layout/vList5"/>
    <dgm:cxn modelId="{55382086-F848-4216-8776-D4F34BB07180}" type="presOf" srcId="{86CDCE6C-A235-4CA0-8CBB-CB63F049670C}" destId="{3B85254A-5DB2-4F1B-BD8C-81787E0FF1A2}" srcOrd="0" destOrd="0" presId="urn:microsoft.com/office/officeart/2005/8/layout/vList5"/>
    <dgm:cxn modelId="{94C51E91-F470-4708-8314-0A19D85B471B}" type="presOf" srcId="{D780AE1D-4221-4174-B3F3-0877F0E6EA27}" destId="{7E8BB763-06EC-4DC4-BEFF-D4B91D8152A9}" srcOrd="0" destOrd="0" presId="urn:microsoft.com/office/officeart/2005/8/layout/vList5"/>
    <dgm:cxn modelId="{ABA88498-8AB8-41DE-A7AC-EEA1794118E1}" srcId="{86CDCE6C-A235-4CA0-8CBB-CB63F049670C}" destId="{BEC2FBB8-A52E-40A2-A4CC-D95A68B9D09A}" srcOrd="2" destOrd="0" parTransId="{DFBE465F-1AFC-427D-9ADE-DFA0B620C81C}" sibTransId="{9AD20AD4-557F-4826-B1B5-5C3D5DF61A2C}"/>
    <dgm:cxn modelId="{34BA6FA8-9772-411B-AB20-1D21EFE11D7D}" type="presOf" srcId="{BEC2FBB8-A52E-40A2-A4CC-D95A68B9D09A}" destId="{CADB834D-2234-46EF-B2BA-BC268603E744}" srcOrd="0" destOrd="0" presId="urn:microsoft.com/office/officeart/2005/8/layout/vList5"/>
    <dgm:cxn modelId="{7C5E06B2-4755-4B8A-B9E8-B49760C90FDA}" type="presOf" srcId="{AF1621EB-834A-45FF-BA0F-2A0F9DD6BB22}" destId="{0FBCB2CC-CA3D-46CD-9500-7D54F04FAB0D}" srcOrd="0" destOrd="0" presId="urn:microsoft.com/office/officeart/2005/8/layout/vList5"/>
    <dgm:cxn modelId="{AB1310CF-08DC-4E68-845A-E13BC6EE2FF6}" srcId="{86CDCE6C-A235-4CA0-8CBB-CB63F049670C}" destId="{AF1621EB-834A-45FF-BA0F-2A0F9DD6BB22}" srcOrd="0" destOrd="0" parTransId="{1E51F3FE-ADA5-4499-9C0F-7B0FC44E93B1}" sibTransId="{C947BC8A-C7A0-4224-AD72-B8EBF97F14F3}"/>
    <dgm:cxn modelId="{EF6A24EF-9F6F-4977-9BFE-8D5D998993AB}" type="presOf" srcId="{9493BC8F-D131-49BC-9649-251EC2FB04B8}" destId="{44B2F59B-2409-4BF1-A9AF-3057F663D595}" srcOrd="0" destOrd="0" presId="urn:microsoft.com/office/officeart/2005/8/layout/vList5"/>
    <dgm:cxn modelId="{C5A12457-B835-4625-8F2C-B0037D81A035}" type="presParOf" srcId="{3B85254A-5DB2-4F1B-BD8C-81787E0FF1A2}" destId="{35755A0B-E8D9-4834-885C-752B298E82E2}" srcOrd="0" destOrd="0" presId="urn:microsoft.com/office/officeart/2005/8/layout/vList5"/>
    <dgm:cxn modelId="{ACA074AE-355D-45B5-8477-8C4F1D136D92}" type="presParOf" srcId="{35755A0B-E8D9-4834-885C-752B298E82E2}" destId="{0FBCB2CC-CA3D-46CD-9500-7D54F04FAB0D}" srcOrd="0" destOrd="0" presId="urn:microsoft.com/office/officeart/2005/8/layout/vList5"/>
    <dgm:cxn modelId="{463E82F8-30A0-4986-B603-8CA4828B6249}" type="presParOf" srcId="{3B85254A-5DB2-4F1B-BD8C-81787E0FF1A2}" destId="{39136537-CEFB-4DCE-BCF1-207FFA9C0A88}" srcOrd="1" destOrd="0" presId="urn:microsoft.com/office/officeart/2005/8/layout/vList5"/>
    <dgm:cxn modelId="{3D20B842-D6A0-4181-BD2A-4EBB2E20378D}" type="presParOf" srcId="{3B85254A-5DB2-4F1B-BD8C-81787E0FF1A2}" destId="{938EBA1A-5429-4DAC-9F25-B7B977F8AE88}" srcOrd="2" destOrd="0" presId="urn:microsoft.com/office/officeart/2005/8/layout/vList5"/>
    <dgm:cxn modelId="{F0B19AC7-B439-49C1-B560-90C5F5DA0465}" type="presParOf" srcId="{938EBA1A-5429-4DAC-9F25-B7B977F8AE88}" destId="{56FCDF4A-283D-43E0-A7F8-6810EA1F1200}" srcOrd="0" destOrd="0" presId="urn:microsoft.com/office/officeart/2005/8/layout/vList5"/>
    <dgm:cxn modelId="{4CE6E323-EC1A-439C-AED3-D0E3B6E9A6F5}" type="presParOf" srcId="{938EBA1A-5429-4DAC-9F25-B7B977F8AE88}" destId="{7E8BB763-06EC-4DC4-BEFF-D4B91D8152A9}" srcOrd="1" destOrd="0" presId="urn:microsoft.com/office/officeart/2005/8/layout/vList5"/>
    <dgm:cxn modelId="{9F423D1A-D01A-40DA-8CAA-70A7ECEB809F}" type="presParOf" srcId="{3B85254A-5DB2-4F1B-BD8C-81787E0FF1A2}" destId="{4A167300-FB4F-4C88-AE0E-FCB719BBB908}" srcOrd="3" destOrd="0" presId="urn:microsoft.com/office/officeart/2005/8/layout/vList5"/>
    <dgm:cxn modelId="{780CD9E5-2563-4FA4-9CE7-0CB38282CD41}" type="presParOf" srcId="{3B85254A-5DB2-4F1B-BD8C-81787E0FF1A2}" destId="{B9FEEDAE-1212-43A2-92D0-D1AD059785E9}" srcOrd="4" destOrd="0" presId="urn:microsoft.com/office/officeart/2005/8/layout/vList5"/>
    <dgm:cxn modelId="{688C8802-1516-4F93-A48F-8282BF3E914F}" type="presParOf" srcId="{B9FEEDAE-1212-43A2-92D0-D1AD059785E9}" destId="{CADB834D-2234-46EF-B2BA-BC268603E744}" srcOrd="0" destOrd="0" presId="urn:microsoft.com/office/officeart/2005/8/layout/vList5"/>
    <dgm:cxn modelId="{FA731517-5362-43A0-87F4-9D1995C27AF4}" type="presParOf" srcId="{3B85254A-5DB2-4F1B-BD8C-81787E0FF1A2}" destId="{07ED380F-1F96-446F-9940-058308527DA2}" srcOrd="5" destOrd="0" presId="urn:microsoft.com/office/officeart/2005/8/layout/vList5"/>
    <dgm:cxn modelId="{1D4906FB-7346-4900-B9EC-9DF975AADA38}" type="presParOf" srcId="{3B85254A-5DB2-4F1B-BD8C-81787E0FF1A2}" destId="{82C8CA73-590F-4CA8-A7F0-306315795FBA}" srcOrd="6" destOrd="0" presId="urn:microsoft.com/office/officeart/2005/8/layout/vList5"/>
    <dgm:cxn modelId="{7ED4ED21-C4F3-4CBD-B2F4-ABA260FC20C5}" type="presParOf" srcId="{82C8CA73-590F-4CA8-A7F0-306315795FBA}" destId="{44B2F59B-2409-4BF1-A9AF-3057F663D595}" srcOrd="0" destOrd="0" presId="urn:microsoft.com/office/officeart/2005/8/layout/vList5"/>
    <dgm:cxn modelId="{6A247BA4-0C94-4975-A86D-01268F88392C}" type="presParOf" srcId="{82C8CA73-590F-4CA8-A7F0-306315795FBA}" destId="{8D1E7C00-0178-415D-BAEA-FE18D30AF3E1}" srcOrd="1" destOrd="0" presId="urn:microsoft.com/office/officeart/2005/8/layout/vList5"/>
    <dgm:cxn modelId="{16E4A694-5920-4268-A112-BB2E6AA244CE}" type="presParOf" srcId="{3B85254A-5DB2-4F1B-BD8C-81787E0FF1A2}" destId="{BDB4C940-625C-4B1F-AE5F-9EA1FDBCE79C}" srcOrd="7" destOrd="0" presId="urn:microsoft.com/office/officeart/2005/8/layout/vList5"/>
    <dgm:cxn modelId="{3CE5D1C5-6418-4ED8-AFFF-4C970F8BED3F}" type="presParOf" srcId="{3B85254A-5DB2-4F1B-BD8C-81787E0FF1A2}" destId="{496C08EB-5A6B-454E-9AC2-AE230B6477F1}" srcOrd="8" destOrd="0" presId="urn:microsoft.com/office/officeart/2005/8/layout/vList5"/>
    <dgm:cxn modelId="{5785123C-BB62-4B7B-8549-A59D16BC0E7D}" type="presParOf" srcId="{496C08EB-5A6B-454E-9AC2-AE230B6477F1}" destId="{B8725CE8-6D8F-4A5A-83F3-C10D53C7FF4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32DAD9-07B6-42D3-B264-AE3116ABA57F}" type="doc">
      <dgm:prSet loTypeId="urn:microsoft.com/office/officeart/2005/8/layout/default#4" loCatId="list" qsTypeId="urn:microsoft.com/office/officeart/2005/8/quickstyle/simple1" qsCatId="simple" csTypeId="urn:microsoft.com/office/officeart/2005/8/colors/colorful1#8" csCatId="colorful" phldr="1"/>
      <dgm:spPr/>
      <dgm:t>
        <a:bodyPr/>
        <a:lstStyle/>
        <a:p>
          <a:endParaRPr lang="hu-HU"/>
        </a:p>
      </dgm:t>
    </dgm:pt>
    <dgm:pt modelId="{20F184EA-3B1A-402A-805B-377F544F8955}">
      <dgm:prSet/>
      <dgm:spPr/>
      <dgm:t>
        <a:bodyPr/>
        <a:lstStyle/>
        <a:p>
          <a:pPr rtl="0"/>
          <a:r>
            <a:rPr lang="hu-HU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 eljárás megindítását kérheti</a:t>
          </a:r>
        </a:p>
      </dgm:t>
    </dgm:pt>
    <dgm:pt modelId="{D7198210-B25B-4003-A1BF-72CB6821BB76}" type="parTrans" cxnId="{3CB7ECB1-8051-4739-9504-BE2E5621910A}">
      <dgm:prSet/>
      <dgm:spPr/>
      <dgm:t>
        <a:bodyPr/>
        <a:lstStyle/>
        <a:p>
          <a:endParaRPr lang="hu-HU"/>
        </a:p>
      </dgm:t>
    </dgm:pt>
    <dgm:pt modelId="{2500FC4B-86F0-4A09-9546-6BE6C998C21F}" type="sibTrans" cxnId="{3CB7ECB1-8051-4739-9504-BE2E5621910A}">
      <dgm:prSet/>
      <dgm:spPr/>
      <dgm:t>
        <a:bodyPr/>
        <a:lstStyle/>
        <a:p>
          <a:endParaRPr lang="hu-HU"/>
        </a:p>
      </dgm:t>
    </dgm:pt>
    <dgm:pt modelId="{249E6F8B-F5F3-4E1C-87C3-795986E0FCD2}">
      <dgm:prSet custT="1"/>
      <dgm:spPr/>
      <dgm:t>
        <a:bodyPr/>
        <a:lstStyle/>
        <a:p>
          <a:pPr rtl="0"/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Anya </a:t>
          </a:r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</a:t>
          </a:r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apa (gyermek</a:t>
          </a:r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rPr>
            <a:t> eseti gyám</a:t>
          </a:r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5A0DDDE7-BB1E-4F80-8043-F3AA1B6B9B1A}" type="parTrans" cxnId="{F52030B9-8D55-4C60-A673-061E4C67836E}">
      <dgm:prSet/>
      <dgm:spPr/>
      <dgm:t>
        <a:bodyPr/>
        <a:lstStyle/>
        <a:p>
          <a:endParaRPr lang="hu-HU"/>
        </a:p>
      </dgm:t>
    </dgm:pt>
    <dgm:pt modelId="{FC06BA3B-1A9B-4257-BF81-BE9D966A1788}" type="sibTrans" cxnId="{F52030B9-8D55-4C60-A673-061E4C67836E}">
      <dgm:prSet/>
      <dgm:spPr/>
      <dgm:t>
        <a:bodyPr/>
        <a:lstStyle/>
        <a:p>
          <a:endParaRPr lang="hu-HU"/>
        </a:p>
      </dgm:t>
    </dgm:pt>
    <dgm:pt modelId="{DD487CBB-D98C-4E21-835E-226810EFA84C}">
      <dgm:prSet custT="1"/>
      <dgm:spPr/>
      <dgm:t>
        <a:bodyPr/>
        <a:lstStyle/>
        <a:p>
          <a:pPr rtl="0"/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Gyermek </a:t>
          </a:r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</a:t>
          </a:r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apa</a:t>
          </a:r>
        </a:p>
      </dgm:t>
    </dgm:pt>
    <dgm:pt modelId="{BC6202BC-4DFF-49CA-AEA3-AEC27F3B55A1}" type="parTrans" cxnId="{96729E2B-DD3B-43E4-BEDA-8B58F300AF70}">
      <dgm:prSet/>
      <dgm:spPr/>
      <dgm:t>
        <a:bodyPr/>
        <a:lstStyle/>
        <a:p>
          <a:endParaRPr lang="hu-HU"/>
        </a:p>
      </dgm:t>
    </dgm:pt>
    <dgm:pt modelId="{C1DEE0BF-78F4-4F43-9FDA-92EDEFBCB9AF}" type="sibTrans" cxnId="{96729E2B-DD3B-43E4-BEDA-8B58F300AF70}">
      <dgm:prSet/>
      <dgm:spPr/>
      <dgm:t>
        <a:bodyPr/>
        <a:lstStyle/>
        <a:p>
          <a:endParaRPr lang="hu-HU"/>
        </a:p>
      </dgm:t>
    </dgm:pt>
    <dgm:pt modelId="{E1F51ADC-2CD0-49E1-988C-E99A1FF2C31A}">
      <dgm:prSet custT="1"/>
      <dgm:spPr/>
      <dgm:t>
        <a:bodyPr/>
        <a:lstStyle/>
        <a:p>
          <a:pPr rtl="0"/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Gyermek halála után annak leszármazója </a:t>
          </a:r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</a:t>
          </a:r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apa</a:t>
          </a:r>
        </a:p>
      </dgm:t>
    </dgm:pt>
    <dgm:pt modelId="{70D4731E-E5FE-4637-B6CB-9A4232631F60}" type="parTrans" cxnId="{751FD062-1B9F-4E84-B244-5DD90A122E3B}">
      <dgm:prSet/>
      <dgm:spPr/>
      <dgm:t>
        <a:bodyPr/>
        <a:lstStyle/>
        <a:p>
          <a:endParaRPr lang="hu-HU"/>
        </a:p>
      </dgm:t>
    </dgm:pt>
    <dgm:pt modelId="{8B089D1A-C487-4FB7-98E2-EDBD50EC0617}" type="sibTrans" cxnId="{751FD062-1B9F-4E84-B244-5DD90A122E3B}">
      <dgm:prSet/>
      <dgm:spPr/>
      <dgm:t>
        <a:bodyPr/>
        <a:lstStyle/>
        <a:p>
          <a:endParaRPr lang="hu-HU"/>
        </a:p>
      </dgm:t>
    </dgm:pt>
    <dgm:pt modelId="{8F71B13C-3ADE-45D7-A9BC-1E7038103654}">
      <dgm:prSet custT="1"/>
      <dgm:spPr/>
      <dgm:t>
        <a:bodyPr/>
        <a:lstStyle/>
        <a:p>
          <a:pPr rtl="0"/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</a:t>
          </a:r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</a:t>
          </a:r>
          <a:r>
            <a:rPr lang="hu-H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gyermek</a:t>
          </a:r>
        </a:p>
      </dgm:t>
    </dgm:pt>
    <dgm:pt modelId="{2BDFDF1D-8545-43E7-9989-C0672D0D7A66}" type="parTrans" cxnId="{C1045B57-70CB-41D3-BE57-B3E33120CF50}">
      <dgm:prSet/>
      <dgm:spPr/>
      <dgm:t>
        <a:bodyPr/>
        <a:lstStyle/>
        <a:p>
          <a:endParaRPr lang="hu-HU"/>
        </a:p>
      </dgm:t>
    </dgm:pt>
    <dgm:pt modelId="{D5D81540-8AD4-44CF-9A6D-328FFC032675}" type="sibTrans" cxnId="{C1045B57-70CB-41D3-BE57-B3E33120CF50}">
      <dgm:prSet/>
      <dgm:spPr/>
      <dgm:t>
        <a:bodyPr/>
        <a:lstStyle/>
        <a:p>
          <a:endParaRPr lang="hu-HU"/>
        </a:p>
      </dgm:t>
    </dgm:pt>
    <dgm:pt modelId="{DE3A3B1E-DACF-48A2-A317-5975C6404F87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Jogosultnak</a:t>
          </a:r>
          <a:r>
            <a:rPr lang="hu-HU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személyesen kell megindítani</a:t>
          </a:r>
          <a:endParaRPr lang="hu-H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47AC85-1DD4-49DD-B4D4-D37D6B308E6C}" type="parTrans" cxnId="{DD1A763C-3DC4-4F04-AE9D-090098A72CEE}">
      <dgm:prSet/>
      <dgm:spPr/>
      <dgm:t>
        <a:bodyPr/>
        <a:lstStyle/>
        <a:p>
          <a:endParaRPr lang="hu-HU"/>
        </a:p>
      </dgm:t>
    </dgm:pt>
    <dgm:pt modelId="{DB274EB9-6900-4681-B1EB-8FD8C1D0BDD8}" type="sibTrans" cxnId="{DD1A763C-3DC4-4F04-AE9D-090098A72CEE}">
      <dgm:prSet/>
      <dgm:spPr/>
      <dgm:t>
        <a:bodyPr/>
        <a:lstStyle/>
        <a:p>
          <a:endParaRPr lang="hu-HU"/>
        </a:p>
      </dgm:t>
    </dgm:pt>
    <dgm:pt modelId="{7E79D112-6FB8-4C51-AF04-0371EB8AE3A6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Korlátozottan cselekvőképes kiskorú és a származás megállapítása tekintetében részlegesen korlátozott –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törvényes képviselő hozzájárulásával</a:t>
          </a:r>
        </a:p>
      </dgm:t>
    </dgm:pt>
    <dgm:pt modelId="{AE50619D-CD24-4830-A740-EE6851015864}" type="parTrans" cxnId="{0A2A9CB8-F6E1-4945-A615-1B1E79A8AFCD}">
      <dgm:prSet/>
      <dgm:spPr/>
      <dgm:t>
        <a:bodyPr/>
        <a:lstStyle/>
        <a:p>
          <a:endParaRPr lang="hu-HU"/>
        </a:p>
      </dgm:t>
    </dgm:pt>
    <dgm:pt modelId="{F02E9D98-10AB-47AC-B22B-7680F49F9E37}" type="sibTrans" cxnId="{0A2A9CB8-F6E1-4945-A615-1B1E79A8AFCD}">
      <dgm:prSet/>
      <dgm:spPr/>
      <dgm:t>
        <a:bodyPr/>
        <a:lstStyle/>
        <a:p>
          <a:endParaRPr lang="hu-HU"/>
        </a:p>
      </dgm:t>
    </dgm:pt>
    <dgm:pt modelId="{A2E0FB21-C3E3-4417-AD6B-EDA78864B245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Cselekvőképtelen – gyámhatóság hozzájárulásával a törvényes képviselő indítja meg</a:t>
          </a:r>
        </a:p>
      </dgm:t>
    </dgm:pt>
    <dgm:pt modelId="{F8D3E9BE-64B3-41A4-8DD9-5B41365F928A}" type="parTrans" cxnId="{6472601E-2D9D-4CE5-A724-D7B8AA746749}">
      <dgm:prSet/>
      <dgm:spPr/>
      <dgm:t>
        <a:bodyPr/>
        <a:lstStyle/>
        <a:p>
          <a:endParaRPr lang="hu-HU"/>
        </a:p>
      </dgm:t>
    </dgm:pt>
    <dgm:pt modelId="{8459F335-790A-4C4F-8CBA-52433A73FE98}" type="sibTrans" cxnId="{6472601E-2D9D-4CE5-A724-D7B8AA746749}">
      <dgm:prSet/>
      <dgm:spPr/>
      <dgm:t>
        <a:bodyPr/>
        <a:lstStyle/>
        <a:p>
          <a:endParaRPr lang="hu-HU"/>
        </a:p>
      </dgm:t>
    </dgm:pt>
    <dgm:pt modelId="{824E65E1-0279-4E47-B2FD-FAEC3898BA6E}" type="pres">
      <dgm:prSet presAssocID="{1B32DAD9-07B6-42D3-B264-AE3116ABA57F}" presName="diagram" presStyleCnt="0">
        <dgm:presLayoutVars>
          <dgm:dir/>
          <dgm:resizeHandles val="exact"/>
        </dgm:presLayoutVars>
      </dgm:prSet>
      <dgm:spPr/>
    </dgm:pt>
    <dgm:pt modelId="{CCBA3AFB-4DC2-4013-9E28-EE08AC0C1E75}" type="pres">
      <dgm:prSet presAssocID="{20F184EA-3B1A-402A-805B-377F544F8955}" presName="node" presStyleLbl="node1" presStyleIdx="0" presStyleCnt="4">
        <dgm:presLayoutVars>
          <dgm:bulletEnabled val="1"/>
        </dgm:presLayoutVars>
      </dgm:prSet>
      <dgm:spPr/>
    </dgm:pt>
    <dgm:pt modelId="{181A7594-BDE5-4323-A5CC-9F058632BF5A}" type="pres">
      <dgm:prSet presAssocID="{2500FC4B-86F0-4A09-9546-6BE6C998C21F}" presName="sibTrans" presStyleCnt="0"/>
      <dgm:spPr/>
    </dgm:pt>
    <dgm:pt modelId="{D254489E-4819-4B55-971B-2D11C4D3BCCA}" type="pres">
      <dgm:prSet presAssocID="{DE3A3B1E-DACF-48A2-A317-5975C6404F87}" presName="node" presStyleLbl="node1" presStyleIdx="1" presStyleCnt="4">
        <dgm:presLayoutVars>
          <dgm:bulletEnabled val="1"/>
        </dgm:presLayoutVars>
      </dgm:prSet>
      <dgm:spPr/>
    </dgm:pt>
    <dgm:pt modelId="{6B6D3279-A988-41A7-9025-CBBB55B201E7}" type="pres">
      <dgm:prSet presAssocID="{DB274EB9-6900-4681-B1EB-8FD8C1D0BDD8}" presName="sibTrans" presStyleCnt="0"/>
      <dgm:spPr/>
    </dgm:pt>
    <dgm:pt modelId="{94961290-3BAA-42F8-80E4-AC483D7BA671}" type="pres">
      <dgm:prSet presAssocID="{7E79D112-6FB8-4C51-AF04-0371EB8AE3A6}" presName="node" presStyleLbl="node1" presStyleIdx="2" presStyleCnt="4">
        <dgm:presLayoutVars>
          <dgm:bulletEnabled val="1"/>
        </dgm:presLayoutVars>
      </dgm:prSet>
      <dgm:spPr/>
    </dgm:pt>
    <dgm:pt modelId="{B36A4392-1D0C-4442-BA7E-108751AE5E90}" type="pres">
      <dgm:prSet presAssocID="{F02E9D98-10AB-47AC-B22B-7680F49F9E37}" presName="sibTrans" presStyleCnt="0"/>
      <dgm:spPr/>
    </dgm:pt>
    <dgm:pt modelId="{8622636C-A927-4BEA-868E-C6183661DCD7}" type="pres">
      <dgm:prSet presAssocID="{A2E0FB21-C3E3-4417-AD6B-EDA78864B245}" presName="node" presStyleLbl="node1" presStyleIdx="3" presStyleCnt="4">
        <dgm:presLayoutVars>
          <dgm:bulletEnabled val="1"/>
        </dgm:presLayoutVars>
      </dgm:prSet>
      <dgm:spPr/>
    </dgm:pt>
  </dgm:ptLst>
  <dgm:cxnLst>
    <dgm:cxn modelId="{26034804-3739-4B71-9AC9-35E0B6EE4BB6}" type="presOf" srcId="{249E6F8B-F5F3-4E1C-87C3-795986E0FCD2}" destId="{CCBA3AFB-4DC2-4013-9E28-EE08AC0C1E75}" srcOrd="0" destOrd="1" presId="urn:microsoft.com/office/officeart/2005/8/layout/default#4"/>
    <dgm:cxn modelId="{A683931B-3625-48F7-B3C7-67E7528DDB23}" type="presOf" srcId="{1B32DAD9-07B6-42D3-B264-AE3116ABA57F}" destId="{824E65E1-0279-4E47-B2FD-FAEC3898BA6E}" srcOrd="0" destOrd="0" presId="urn:microsoft.com/office/officeart/2005/8/layout/default#4"/>
    <dgm:cxn modelId="{6472601E-2D9D-4CE5-A724-D7B8AA746749}" srcId="{1B32DAD9-07B6-42D3-B264-AE3116ABA57F}" destId="{A2E0FB21-C3E3-4417-AD6B-EDA78864B245}" srcOrd="3" destOrd="0" parTransId="{F8D3E9BE-64B3-41A4-8DD9-5B41365F928A}" sibTransId="{8459F335-790A-4C4F-8CBA-52433A73FE98}"/>
    <dgm:cxn modelId="{96729E2B-DD3B-43E4-BEDA-8B58F300AF70}" srcId="{20F184EA-3B1A-402A-805B-377F544F8955}" destId="{DD487CBB-D98C-4E21-835E-226810EFA84C}" srcOrd="1" destOrd="0" parTransId="{BC6202BC-4DFF-49CA-AEA3-AEC27F3B55A1}" sibTransId="{C1DEE0BF-78F4-4F43-9FDA-92EDEFBCB9AF}"/>
    <dgm:cxn modelId="{DD1A763C-3DC4-4F04-AE9D-090098A72CEE}" srcId="{1B32DAD9-07B6-42D3-B264-AE3116ABA57F}" destId="{DE3A3B1E-DACF-48A2-A317-5975C6404F87}" srcOrd="1" destOrd="0" parTransId="{ED47AC85-1DD4-49DD-B4D4-D37D6B308E6C}" sibTransId="{DB274EB9-6900-4681-B1EB-8FD8C1D0BDD8}"/>
    <dgm:cxn modelId="{751FD062-1B9F-4E84-B244-5DD90A122E3B}" srcId="{20F184EA-3B1A-402A-805B-377F544F8955}" destId="{E1F51ADC-2CD0-49E1-988C-E99A1FF2C31A}" srcOrd="2" destOrd="0" parTransId="{70D4731E-E5FE-4637-B6CB-9A4232631F60}" sibTransId="{8B089D1A-C487-4FB7-98E2-EDBD50EC0617}"/>
    <dgm:cxn modelId="{F0B5B475-6A5B-4308-BD3E-12AB83439E51}" type="presOf" srcId="{DD487CBB-D98C-4E21-835E-226810EFA84C}" destId="{CCBA3AFB-4DC2-4013-9E28-EE08AC0C1E75}" srcOrd="0" destOrd="2" presId="urn:microsoft.com/office/officeart/2005/8/layout/default#4"/>
    <dgm:cxn modelId="{217B5656-97EC-4173-BE70-151961140556}" type="presOf" srcId="{E1F51ADC-2CD0-49E1-988C-E99A1FF2C31A}" destId="{CCBA3AFB-4DC2-4013-9E28-EE08AC0C1E75}" srcOrd="0" destOrd="3" presId="urn:microsoft.com/office/officeart/2005/8/layout/default#4"/>
    <dgm:cxn modelId="{1A4BB156-7ED0-4F1B-BF64-47B3C7334643}" type="presOf" srcId="{8F71B13C-3ADE-45D7-A9BC-1E7038103654}" destId="{CCBA3AFB-4DC2-4013-9E28-EE08AC0C1E75}" srcOrd="0" destOrd="4" presId="urn:microsoft.com/office/officeart/2005/8/layout/default#4"/>
    <dgm:cxn modelId="{C1045B57-70CB-41D3-BE57-B3E33120CF50}" srcId="{20F184EA-3B1A-402A-805B-377F544F8955}" destId="{8F71B13C-3ADE-45D7-A9BC-1E7038103654}" srcOrd="3" destOrd="0" parTransId="{2BDFDF1D-8545-43E7-9989-C0672D0D7A66}" sibTransId="{D5D81540-8AD4-44CF-9A6D-328FFC032675}"/>
    <dgm:cxn modelId="{7788BC9D-3967-4E02-9489-9C4CD300F4E7}" type="presOf" srcId="{20F184EA-3B1A-402A-805B-377F544F8955}" destId="{CCBA3AFB-4DC2-4013-9E28-EE08AC0C1E75}" srcOrd="0" destOrd="0" presId="urn:microsoft.com/office/officeart/2005/8/layout/default#4"/>
    <dgm:cxn modelId="{3CB7ECB1-8051-4739-9504-BE2E5621910A}" srcId="{1B32DAD9-07B6-42D3-B264-AE3116ABA57F}" destId="{20F184EA-3B1A-402A-805B-377F544F8955}" srcOrd="0" destOrd="0" parTransId="{D7198210-B25B-4003-A1BF-72CB6821BB76}" sibTransId="{2500FC4B-86F0-4A09-9546-6BE6C998C21F}"/>
    <dgm:cxn modelId="{0294E3B6-5131-428C-ADB6-0C0FCFB2A07D}" type="presOf" srcId="{A2E0FB21-C3E3-4417-AD6B-EDA78864B245}" destId="{8622636C-A927-4BEA-868E-C6183661DCD7}" srcOrd="0" destOrd="0" presId="urn:microsoft.com/office/officeart/2005/8/layout/default#4"/>
    <dgm:cxn modelId="{0A2A9CB8-F6E1-4945-A615-1B1E79A8AFCD}" srcId="{1B32DAD9-07B6-42D3-B264-AE3116ABA57F}" destId="{7E79D112-6FB8-4C51-AF04-0371EB8AE3A6}" srcOrd="2" destOrd="0" parTransId="{AE50619D-CD24-4830-A740-EE6851015864}" sibTransId="{F02E9D98-10AB-47AC-B22B-7680F49F9E37}"/>
    <dgm:cxn modelId="{C28EC8B8-6208-414B-BD5A-5793BEAB0E71}" type="presOf" srcId="{DE3A3B1E-DACF-48A2-A317-5975C6404F87}" destId="{D254489E-4819-4B55-971B-2D11C4D3BCCA}" srcOrd="0" destOrd="0" presId="urn:microsoft.com/office/officeart/2005/8/layout/default#4"/>
    <dgm:cxn modelId="{F52030B9-8D55-4C60-A673-061E4C67836E}" srcId="{20F184EA-3B1A-402A-805B-377F544F8955}" destId="{249E6F8B-F5F3-4E1C-87C3-795986E0FCD2}" srcOrd="0" destOrd="0" parTransId="{5A0DDDE7-BB1E-4F80-8043-F3AA1B6B9B1A}" sibTransId="{FC06BA3B-1A9B-4257-BF81-BE9D966A1788}"/>
    <dgm:cxn modelId="{961981E7-11D3-4B88-A9A4-E377DDE06896}" type="presOf" srcId="{7E79D112-6FB8-4C51-AF04-0371EB8AE3A6}" destId="{94961290-3BAA-42F8-80E4-AC483D7BA671}" srcOrd="0" destOrd="0" presId="urn:microsoft.com/office/officeart/2005/8/layout/default#4"/>
    <dgm:cxn modelId="{10667FE6-1AD3-4413-8A1D-C939658D990D}" type="presParOf" srcId="{824E65E1-0279-4E47-B2FD-FAEC3898BA6E}" destId="{CCBA3AFB-4DC2-4013-9E28-EE08AC0C1E75}" srcOrd="0" destOrd="0" presId="urn:microsoft.com/office/officeart/2005/8/layout/default#4"/>
    <dgm:cxn modelId="{115EEC5A-3EA9-4C3A-B45D-9443C193FEED}" type="presParOf" srcId="{824E65E1-0279-4E47-B2FD-FAEC3898BA6E}" destId="{181A7594-BDE5-4323-A5CC-9F058632BF5A}" srcOrd="1" destOrd="0" presId="urn:microsoft.com/office/officeart/2005/8/layout/default#4"/>
    <dgm:cxn modelId="{1CED1E5B-E260-49DE-A36B-39539128901C}" type="presParOf" srcId="{824E65E1-0279-4E47-B2FD-FAEC3898BA6E}" destId="{D254489E-4819-4B55-971B-2D11C4D3BCCA}" srcOrd="2" destOrd="0" presId="urn:microsoft.com/office/officeart/2005/8/layout/default#4"/>
    <dgm:cxn modelId="{0C9671EB-071D-4301-BC74-1BCACE0116EF}" type="presParOf" srcId="{824E65E1-0279-4E47-B2FD-FAEC3898BA6E}" destId="{6B6D3279-A988-41A7-9025-CBBB55B201E7}" srcOrd="3" destOrd="0" presId="urn:microsoft.com/office/officeart/2005/8/layout/default#4"/>
    <dgm:cxn modelId="{F9C02753-8BBE-460C-84BE-0DBF6F7B8BE4}" type="presParOf" srcId="{824E65E1-0279-4E47-B2FD-FAEC3898BA6E}" destId="{94961290-3BAA-42F8-80E4-AC483D7BA671}" srcOrd="4" destOrd="0" presId="urn:microsoft.com/office/officeart/2005/8/layout/default#4"/>
    <dgm:cxn modelId="{17A2ECE4-19E7-450E-8B8A-5B88B1C9C918}" type="presParOf" srcId="{824E65E1-0279-4E47-B2FD-FAEC3898BA6E}" destId="{B36A4392-1D0C-4442-BA7E-108751AE5E90}" srcOrd="5" destOrd="0" presId="urn:microsoft.com/office/officeart/2005/8/layout/default#4"/>
    <dgm:cxn modelId="{BE5C03F6-4923-4664-B317-52DE80953B58}" type="presParOf" srcId="{824E65E1-0279-4E47-B2FD-FAEC3898BA6E}" destId="{8622636C-A927-4BEA-868E-C6183661DCD7}" srcOrd="6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10E1622-A39C-4464-B37F-9A83A41BEED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hu-HU"/>
        </a:p>
      </dgm:t>
    </dgm:pt>
    <dgm:pt modelId="{64DAA55B-2751-4798-B569-836277AE322C}">
      <dgm:prSet/>
      <dgm:spPr/>
      <dgm:t>
        <a:bodyPr/>
        <a:lstStyle/>
        <a:p>
          <a:pPr rtl="0"/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Megtámadási okok</a:t>
          </a:r>
        </a:p>
      </dgm:t>
    </dgm:pt>
    <dgm:pt modelId="{5B44BB18-4845-442F-8E68-5EDB7ED97703}" type="parTrans" cxnId="{A2A31458-C3B2-44B6-B6FA-3C914F39DB83}">
      <dgm:prSet/>
      <dgm:spPr/>
      <dgm:t>
        <a:bodyPr/>
        <a:lstStyle/>
        <a:p>
          <a:endParaRPr lang="hu-HU"/>
        </a:p>
      </dgm:t>
    </dgm:pt>
    <dgm:pt modelId="{0E15D378-DFB3-47FE-A1A6-1874A9FAB865}" type="sibTrans" cxnId="{A2A31458-C3B2-44B6-B6FA-3C914F39DB83}">
      <dgm:prSet/>
      <dgm:spPr/>
      <dgm:t>
        <a:bodyPr/>
        <a:lstStyle/>
        <a:p>
          <a:endParaRPr lang="hu-HU"/>
        </a:p>
      </dgm:t>
    </dgm:pt>
    <dgm:pt modelId="{671CCE51-7FFD-4B73-893E-8DCBA4361832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a gyermek anyjával a fogamzási időben nemileg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 érintkezett</a:t>
          </a:r>
        </a:p>
      </dgm:t>
    </dgm:pt>
    <dgm:pt modelId="{0BBD6BEF-5EAC-4118-934A-0A0EEAFEBEC1}" type="parTrans" cxnId="{ED523FF5-2B5C-4BCA-8597-492F480E9901}">
      <dgm:prSet/>
      <dgm:spPr/>
      <dgm:t>
        <a:bodyPr/>
        <a:lstStyle/>
        <a:p>
          <a:endParaRPr lang="hu-HU"/>
        </a:p>
      </dgm:t>
    </dgm:pt>
    <dgm:pt modelId="{FF883F65-9117-4F90-9462-FA33FB373001}" type="sibTrans" cxnId="{ED523FF5-2B5C-4BCA-8597-492F480E9901}">
      <dgm:prSet/>
      <dgm:spPr/>
      <dgm:t>
        <a:bodyPr/>
        <a:lstStyle/>
        <a:p>
          <a:endParaRPr lang="hu-HU"/>
        </a:p>
      </dgm:t>
    </dgm:pt>
    <dgm:pt modelId="{0A235B39-53A9-43D5-B175-BDFF72737C0C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Teljes hatályú apai elismerő nyilatkozat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alakilag hibás</a:t>
          </a:r>
        </a:p>
      </dgm:t>
    </dgm:pt>
    <dgm:pt modelId="{A79200D4-F26E-48F9-AF6D-3853DFFFC608}" type="parTrans" cxnId="{025209B6-BC8F-4FAD-AF88-96F7B10CE06B}">
      <dgm:prSet/>
      <dgm:spPr/>
      <dgm:t>
        <a:bodyPr/>
        <a:lstStyle/>
        <a:p>
          <a:endParaRPr lang="hu-HU"/>
        </a:p>
      </dgm:t>
    </dgm:pt>
    <dgm:pt modelId="{C665DC63-A642-45C0-A551-3F6E1B0F1307}" type="sibTrans" cxnId="{025209B6-BC8F-4FAD-AF88-96F7B10CE06B}">
      <dgm:prSet/>
      <dgm:spPr/>
      <dgm:t>
        <a:bodyPr/>
        <a:lstStyle/>
        <a:p>
          <a:endParaRPr lang="hu-HU"/>
        </a:p>
      </dgm:t>
    </dgm:pt>
    <dgm:pt modelId="{73801819-58E2-418F-9D40-82F516E5186A}">
      <dgm:prSet/>
      <dgm:spPr/>
      <dgm:t>
        <a:bodyPr/>
        <a:lstStyle/>
        <a:p>
          <a:pPr rtl="0"/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Tévedés, megtévesztés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vagy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jogellenes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fenyegetés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hatása alatt nyilatkozott</a:t>
          </a:r>
        </a:p>
      </dgm:t>
    </dgm:pt>
    <dgm:pt modelId="{AD783285-E04B-49A6-8D5F-FD8EC66F7D9A}" type="parTrans" cxnId="{76DE7191-7CEB-4FE4-9335-1953DB4DD4DF}">
      <dgm:prSet/>
      <dgm:spPr/>
      <dgm:t>
        <a:bodyPr/>
        <a:lstStyle/>
        <a:p>
          <a:endParaRPr lang="hu-HU"/>
        </a:p>
      </dgm:t>
    </dgm:pt>
    <dgm:pt modelId="{0F9A1A56-64E0-4377-B6E7-175580896D7A}" type="sibTrans" cxnId="{76DE7191-7CEB-4FE4-9335-1953DB4DD4DF}">
      <dgm:prSet/>
      <dgm:spPr/>
      <dgm:t>
        <a:bodyPr/>
        <a:lstStyle/>
        <a:p>
          <a:endParaRPr lang="hu-HU"/>
        </a:p>
      </dgm:t>
    </dgm:pt>
    <dgm:pt modelId="{2179589A-879C-4DC0-B67C-94FDE506C6FE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nyilatkozatot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jogszabály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megkerülése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céljából tették</a:t>
          </a:r>
        </a:p>
      </dgm:t>
    </dgm:pt>
    <dgm:pt modelId="{38775C71-0191-4535-889B-57D84D5329A3}" type="parTrans" cxnId="{4AFD3380-06E3-4D2C-8A16-D617C878CC76}">
      <dgm:prSet/>
      <dgm:spPr/>
      <dgm:t>
        <a:bodyPr/>
        <a:lstStyle/>
        <a:p>
          <a:endParaRPr lang="hu-HU"/>
        </a:p>
      </dgm:t>
    </dgm:pt>
    <dgm:pt modelId="{81878458-B3B2-44F8-8410-550ACCF8A1DE}" type="sibTrans" cxnId="{4AFD3380-06E3-4D2C-8A16-D617C878CC76}">
      <dgm:prSet/>
      <dgm:spPr/>
      <dgm:t>
        <a:bodyPr/>
        <a:lstStyle/>
        <a:p>
          <a:endParaRPr lang="hu-HU"/>
        </a:p>
      </dgm:t>
    </dgm:pt>
    <dgm:pt modelId="{7B384644-FAFA-4DF7-9662-15A21687C3F7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Reprodukciós eljárás – férj vagy élettárs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járult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hozzá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az eljáráshoz</a:t>
          </a:r>
        </a:p>
      </dgm:t>
    </dgm:pt>
    <dgm:pt modelId="{18B6CF7B-B405-48D2-95CB-E6369C98D723}" type="parTrans" cxnId="{D3A5B94F-4A34-431E-9119-949BC0AE2E79}">
      <dgm:prSet/>
      <dgm:spPr/>
      <dgm:t>
        <a:bodyPr/>
        <a:lstStyle/>
        <a:p>
          <a:endParaRPr lang="hu-HU"/>
        </a:p>
      </dgm:t>
    </dgm:pt>
    <dgm:pt modelId="{D191921B-02B0-4D26-89F6-E99E055323B3}" type="sibTrans" cxnId="{D3A5B94F-4A34-431E-9119-949BC0AE2E79}">
      <dgm:prSet/>
      <dgm:spPr/>
      <dgm:t>
        <a:bodyPr/>
        <a:lstStyle/>
        <a:p>
          <a:endParaRPr lang="hu-HU"/>
        </a:p>
      </dgm:t>
    </dgm:pt>
    <dgm:pt modelId="{EE2CCBD0-C6F4-44F1-B641-6CA77AB2EA2F}">
      <dgm:prSet/>
      <dgm:spPr/>
      <dgm:t>
        <a:bodyPr/>
        <a:lstStyle/>
        <a:p>
          <a:pPr rtl="0"/>
          <a:r>
            <a:rPr lang="hu-H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 támadható meg</a:t>
          </a:r>
        </a:p>
      </dgm:t>
    </dgm:pt>
    <dgm:pt modelId="{6180A9F5-3C8C-49F9-AFE8-AAC3C16FE90B}" type="parTrans" cxnId="{C714D0BC-85D3-456F-AEA8-CE8C38D9B02C}">
      <dgm:prSet/>
      <dgm:spPr/>
      <dgm:t>
        <a:bodyPr/>
        <a:lstStyle/>
        <a:p>
          <a:endParaRPr lang="hu-HU"/>
        </a:p>
      </dgm:t>
    </dgm:pt>
    <dgm:pt modelId="{07646E9E-D404-4527-B986-2DAD3CAB90C0}" type="sibTrans" cxnId="{C714D0BC-85D3-456F-AEA8-CE8C38D9B02C}">
      <dgm:prSet/>
      <dgm:spPr/>
      <dgm:t>
        <a:bodyPr/>
        <a:lstStyle/>
        <a:p>
          <a:endParaRPr lang="hu-HU"/>
        </a:p>
      </dgm:t>
    </dgm:pt>
    <dgm:pt modelId="{3A94BEB7-5818-46B6-A5BD-98EF2FF31044}">
      <dgm:prSet/>
      <dgm:spPr/>
      <dgm:t>
        <a:bodyPr/>
        <a:lstStyle/>
        <a:p>
          <a:pPr rtl="0"/>
          <a:r>
            <a:rPr lang="hu-HU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Származás a </a:t>
          </a:r>
          <a:r>
            <a:rPr lang="hu-H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reprodukciós</a:t>
          </a:r>
          <a:r>
            <a:rPr lang="hu-HU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eljárás</a:t>
          </a:r>
          <a:r>
            <a:rPr lang="hu-HU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következménye</a:t>
          </a:r>
        </a:p>
      </dgm:t>
    </dgm:pt>
    <dgm:pt modelId="{C8E4D343-9F42-42C7-AE76-9EDFBC163F03}" type="parTrans" cxnId="{BDC23E32-FD72-4BE2-8D26-74BD4BD1B6A7}">
      <dgm:prSet/>
      <dgm:spPr/>
      <dgm:t>
        <a:bodyPr/>
        <a:lstStyle/>
        <a:p>
          <a:endParaRPr lang="hu-HU"/>
        </a:p>
      </dgm:t>
    </dgm:pt>
    <dgm:pt modelId="{357157EF-0503-43AB-9092-527F7046AE77}" type="sibTrans" cxnId="{BDC23E32-FD72-4BE2-8D26-74BD4BD1B6A7}">
      <dgm:prSet/>
      <dgm:spPr/>
      <dgm:t>
        <a:bodyPr/>
        <a:lstStyle/>
        <a:p>
          <a:endParaRPr lang="hu-HU"/>
        </a:p>
      </dgm:t>
    </dgm:pt>
    <dgm:pt modelId="{1B1995B3-1DD4-4451-B74C-F15285D08CC4}">
      <dgm:prSet/>
      <dgm:spPr/>
      <dgm:t>
        <a:bodyPr/>
        <a:lstStyle/>
        <a:p>
          <a:pPr rtl="0"/>
          <a:r>
            <a:rPr lang="hu-HU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Apaságot </a:t>
          </a:r>
          <a:r>
            <a:rPr lang="hu-H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bíróság</a:t>
          </a:r>
          <a:r>
            <a:rPr lang="hu-HU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állapította meg</a:t>
          </a:r>
        </a:p>
      </dgm:t>
    </dgm:pt>
    <dgm:pt modelId="{30C41A02-42D5-4C96-B094-D83454345338}" type="parTrans" cxnId="{97ABE6D2-EADB-4BE1-A2A7-7B3E2311728C}">
      <dgm:prSet/>
      <dgm:spPr/>
      <dgm:t>
        <a:bodyPr/>
        <a:lstStyle/>
        <a:p>
          <a:endParaRPr lang="hu-HU"/>
        </a:p>
      </dgm:t>
    </dgm:pt>
    <dgm:pt modelId="{B3C04373-E7E3-48BE-94A1-39205131B99F}" type="sibTrans" cxnId="{97ABE6D2-EADB-4BE1-A2A7-7B3E2311728C}">
      <dgm:prSet/>
      <dgm:spPr/>
      <dgm:t>
        <a:bodyPr/>
        <a:lstStyle/>
        <a:p>
          <a:endParaRPr lang="hu-HU"/>
        </a:p>
      </dgm:t>
    </dgm:pt>
    <dgm:pt modelId="{C6ED6BDE-A347-4A67-AA3D-3E6416EF4906}" type="pres">
      <dgm:prSet presAssocID="{B10E1622-A39C-4464-B37F-9A83A41BEEDB}" presName="linear" presStyleCnt="0">
        <dgm:presLayoutVars>
          <dgm:animLvl val="lvl"/>
          <dgm:resizeHandles val="exact"/>
        </dgm:presLayoutVars>
      </dgm:prSet>
      <dgm:spPr/>
    </dgm:pt>
    <dgm:pt modelId="{C0C5604F-3412-4DC2-83B5-5468B22D950C}" type="pres">
      <dgm:prSet presAssocID="{64DAA55B-2751-4798-B569-836277AE322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7D741A4-1D00-4611-88B3-A4139731C0FE}" type="pres">
      <dgm:prSet presAssocID="{64DAA55B-2751-4798-B569-836277AE322C}" presName="childText" presStyleLbl="revTx" presStyleIdx="0" presStyleCnt="2">
        <dgm:presLayoutVars>
          <dgm:bulletEnabled val="1"/>
        </dgm:presLayoutVars>
      </dgm:prSet>
      <dgm:spPr/>
    </dgm:pt>
    <dgm:pt modelId="{7684D386-10D2-4BFC-AF11-DB085302626F}" type="pres">
      <dgm:prSet presAssocID="{EE2CCBD0-C6F4-44F1-B641-6CA77AB2EA2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997C815-9F77-41FF-8525-34D27AFD70C3}" type="pres">
      <dgm:prSet presAssocID="{EE2CCBD0-C6F4-44F1-B641-6CA77AB2EA2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5000A00-11A2-474F-BA1D-5A20BEE55302}" type="presOf" srcId="{3A94BEB7-5818-46B6-A5BD-98EF2FF31044}" destId="{1997C815-9F77-41FF-8525-34D27AFD70C3}" srcOrd="0" destOrd="0" presId="urn:microsoft.com/office/officeart/2005/8/layout/vList2"/>
    <dgm:cxn modelId="{F8389B1A-8130-47D2-8946-80FF9A4798F4}" type="presOf" srcId="{73801819-58E2-418F-9D40-82F516E5186A}" destId="{F7D741A4-1D00-4611-88B3-A4139731C0FE}" srcOrd="0" destOrd="2" presId="urn:microsoft.com/office/officeart/2005/8/layout/vList2"/>
    <dgm:cxn modelId="{BDC23E32-FD72-4BE2-8D26-74BD4BD1B6A7}" srcId="{EE2CCBD0-C6F4-44F1-B641-6CA77AB2EA2F}" destId="{3A94BEB7-5818-46B6-A5BD-98EF2FF31044}" srcOrd="0" destOrd="0" parTransId="{C8E4D343-9F42-42C7-AE76-9EDFBC163F03}" sibTransId="{357157EF-0503-43AB-9092-527F7046AE77}"/>
    <dgm:cxn modelId="{09A99D3F-CA2F-41D1-98DA-1129E22DCE03}" type="presOf" srcId="{64DAA55B-2751-4798-B569-836277AE322C}" destId="{C0C5604F-3412-4DC2-83B5-5468B22D950C}" srcOrd="0" destOrd="0" presId="urn:microsoft.com/office/officeart/2005/8/layout/vList2"/>
    <dgm:cxn modelId="{0A2DBE61-F141-4CF8-AAD8-EA102ED33C8B}" type="presOf" srcId="{2179589A-879C-4DC0-B67C-94FDE506C6FE}" destId="{F7D741A4-1D00-4611-88B3-A4139731C0FE}" srcOrd="0" destOrd="3" presId="urn:microsoft.com/office/officeart/2005/8/layout/vList2"/>
    <dgm:cxn modelId="{07451048-AE0F-4487-B53C-B53FD074FC8C}" type="presOf" srcId="{7B384644-FAFA-4DF7-9662-15A21687C3F7}" destId="{F7D741A4-1D00-4611-88B3-A4139731C0FE}" srcOrd="0" destOrd="4" presId="urn:microsoft.com/office/officeart/2005/8/layout/vList2"/>
    <dgm:cxn modelId="{D3A5B94F-4A34-431E-9119-949BC0AE2E79}" srcId="{64DAA55B-2751-4798-B569-836277AE322C}" destId="{7B384644-FAFA-4DF7-9662-15A21687C3F7}" srcOrd="4" destOrd="0" parTransId="{18B6CF7B-B405-48D2-95CB-E6369C98D723}" sibTransId="{D191921B-02B0-4D26-89F6-E99E055323B3}"/>
    <dgm:cxn modelId="{7DAB5550-E4BE-407B-9C59-100F814D3151}" type="presOf" srcId="{B10E1622-A39C-4464-B37F-9A83A41BEEDB}" destId="{C6ED6BDE-A347-4A67-AA3D-3E6416EF4906}" srcOrd="0" destOrd="0" presId="urn:microsoft.com/office/officeart/2005/8/layout/vList2"/>
    <dgm:cxn modelId="{A2312F56-7CE0-47A7-9C30-D758ADF10018}" type="presOf" srcId="{0A235B39-53A9-43D5-B175-BDFF72737C0C}" destId="{F7D741A4-1D00-4611-88B3-A4139731C0FE}" srcOrd="0" destOrd="1" presId="urn:microsoft.com/office/officeart/2005/8/layout/vList2"/>
    <dgm:cxn modelId="{A2A31458-C3B2-44B6-B6FA-3C914F39DB83}" srcId="{B10E1622-A39C-4464-B37F-9A83A41BEEDB}" destId="{64DAA55B-2751-4798-B569-836277AE322C}" srcOrd="0" destOrd="0" parTransId="{5B44BB18-4845-442F-8E68-5EDB7ED97703}" sibTransId="{0E15D378-DFB3-47FE-A1A6-1874A9FAB865}"/>
    <dgm:cxn modelId="{4AFD3380-06E3-4D2C-8A16-D617C878CC76}" srcId="{64DAA55B-2751-4798-B569-836277AE322C}" destId="{2179589A-879C-4DC0-B67C-94FDE506C6FE}" srcOrd="3" destOrd="0" parTransId="{38775C71-0191-4535-889B-57D84D5329A3}" sibTransId="{81878458-B3B2-44F8-8410-550ACCF8A1DE}"/>
    <dgm:cxn modelId="{8AFFC88C-E344-4F88-9A5F-2EC2ACE95FA9}" type="presOf" srcId="{EE2CCBD0-C6F4-44F1-B641-6CA77AB2EA2F}" destId="{7684D386-10D2-4BFC-AF11-DB085302626F}" srcOrd="0" destOrd="0" presId="urn:microsoft.com/office/officeart/2005/8/layout/vList2"/>
    <dgm:cxn modelId="{76DE7191-7CEB-4FE4-9335-1953DB4DD4DF}" srcId="{64DAA55B-2751-4798-B569-836277AE322C}" destId="{73801819-58E2-418F-9D40-82F516E5186A}" srcOrd="2" destOrd="0" parTransId="{AD783285-E04B-49A6-8D5F-FD8EC66F7D9A}" sibTransId="{0F9A1A56-64E0-4377-B6E7-175580896D7A}"/>
    <dgm:cxn modelId="{480D65A5-E18F-4B61-A3E4-88CCF93FEEFE}" type="presOf" srcId="{1B1995B3-1DD4-4451-B74C-F15285D08CC4}" destId="{1997C815-9F77-41FF-8525-34D27AFD70C3}" srcOrd="0" destOrd="1" presId="urn:microsoft.com/office/officeart/2005/8/layout/vList2"/>
    <dgm:cxn modelId="{AA604FA7-C26F-428A-BA6E-5DDCB0C4E9E2}" type="presOf" srcId="{671CCE51-7FFD-4B73-893E-8DCBA4361832}" destId="{F7D741A4-1D00-4611-88B3-A4139731C0FE}" srcOrd="0" destOrd="0" presId="urn:microsoft.com/office/officeart/2005/8/layout/vList2"/>
    <dgm:cxn modelId="{025209B6-BC8F-4FAD-AF88-96F7B10CE06B}" srcId="{64DAA55B-2751-4798-B569-836277AE322C}" destId="{0A235B39-53A9-43D5-B175-BDFF72737C0C}" srcOrd="1" destOrd="0" parTransId="{A79200D4-F26E-48F9-AF6D-3853DFFFC608}" sibTransId="{C665DC63-A642-45C0-A551-3F6E1B0F1307}"/>
    <dgm:cxn modelId="{C714D0BC-85D3-456F-AEA8-CE8C38D9B02C}" srcId="{B10E1622-A39C-4464-B37F-9A83A41BEEDB}" destId="{EE2CCBD0-C6F4-44F1-B641-6CA77AB2EA2F}" srcOrd="1" destOrd="0" parTransId="{6180A9F5-3C8C-49F9-AFE8-AAC3C16FE90B}" sibTransId="{07646E9E-D404-4527-B986-2DAD3CAB90C0}"/>
    <dgm:cxn modelId="{97ABE6D2-EADB-4BE1-A2A7-7B3E2311728C}" srcId="{EE2CCBD0-C6F4-44F1-B641-6CA77AB2EA2F}" destId="{1B1995B3-1DD4-4451-B74C-F15285D08CC4}" srcOrd="1" destOrd="0" parTransId="{30C41A02-42D5-4C96-B094-D83454345338}" sibTransId="{B3C04373-E7E3-48BE-94A1-39205131B99F}"/>
    <dgm:cxn modelId="{ED523FF5-2B5C-4BCA-8597-492F480E9901}" srcId="{64DAA55B-2751-4798-B569-836277AE322C}" destId="{671CCE51-7FFD-4B73-893E-8DCBA4361832}" srcOrd="0" destOrd="0" parTransId="{0BBD6BEF-5EAC-4118-934A-0A0EEAFEBEC1}" sibTransId="{FF883F65-9117-4F90-9462-FA33FB373001}"/>
    <dgm:cxn modelId="{6EE2E7EE-87EE-47CC-81B8-0F06441716CC}" type="presParOf" srcId="{C6ED6BDE-A347-4A67-AA3D-3E6416EF4906}" destId="{C0C5604F-3412-4DC2-83B5-5468B22D950C}" srcOrd="0" destOrd="0" presId="urn:microsoft.com/office/officeart/2005/8/layout/vList2"/>
    <dgm:cxn modelId="{D81CD339-8B4B-4643-8570-C1208FC41E3E}" type="presParOf" srcId="{C6ED6BDE-A347-4A67-AA3D-3E6416EF4906}" destId="{F7D741A4-1D00-4611-88B3-A4139731C0FE}" srcOrd="1" destOrd="0" presId="urn:microsoft.com/office/officeart/2005/8/layout/vList2"/>
    <dgm:cxn modelId="{1F950F8B-BAC9-43EC-B3EC-D8CDACA035E0}" type="presParOf" srcId="{C6ED6BDE-A347-4A67-AA3D-3E6416EF4906}" destId="{7684D386-10D2-4BFC-AF11-DB085302626F}" srcOrd="2" destOrd="0" presId="urn:microsoft.com/office/officeart/2005/8/layout/vList2"/>
    <dgm:cxn modelId="{CB6F9433-4124-4132-85C4-D8400FF151B8}" type="presParOf" srcId="{C6ED6BDE-A347-4A67-AA3D-3E6416EF4906}" destId="{1997C815-9F77-41FF-8525-34D27AFD70C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5AB0BC3-0008-4517-98FD-702DE40E71F6}" type="doc">
      <dgm:prSet loTypeId="urn:microsoft.com/office/officeart/2005/8/layout/default#5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hu-HU"/>
        </a:p>
      </dgm:t>
    </dgm:pt>
    <dgm:pt modelId="{91846DC8-A42F-448D-AA25-4FB9C6AEB874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Anya és gyermek (gyámhatóság hozzájárulásával ) –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gyermek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hároméves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koráig</a:t>
          </a:r>
        </a:p>
      </dgm:t>
    </dgm:pt>
    <dgm:pt modelId="{81FD3317-7720-4D0C-9B0D-195DE8F47472}" type="parTrans" cxnId="{9F04EACB-B481-4B8C-8EB6-C4F74B6704D0}">
      <dgm:prSet/>
      <dgm:spPr/>
      <dgm:t>
        <a:bodyPr/>
        <a:lstStyle/>
        <a:p>
          <a:endParaRPr lang="hu-HU"/>
        </a:p>
      </dgm:t>
    </dgm:pt>
    <dgm:pt modelId="{31B092B7-DCCA-4D13-9CA7-1A790CF25C89}" type="sibTrans" cxnId="{9F04EACB-B481-4B8C-8EB6-C4F74B6704D0}">
      <dgm:prSet/>
      <dgm:spPr/>
      <dgm:t>
        <a:bodyPr/>
        <a:lstStyle/>
        <a:p>
          <a:endParaRPr lang="hu-HU"/>
        </a:p>
      </dgm:t>
    </dgm:pt>
    <dgm:pt modelId="{F43363EC-AB10-4CD3-B3D8-1C99DD5AB2BE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Többi jogosult –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vélelem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keletkezésétől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számított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egy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éven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belül</a:t>
          </a:r>
        </a:p>
      </dgm:t>
    </dgm:pt>
    <dgm:pt modelId="{970F1702-3718-43E5-9D7F-35A9DA225043}" type="parTrans" cxnId="{6EB51AAA-5016-4F50-AC4E-7ECC2D0723C0}">
      <dgm:prSet/>
      <dgm:spPr/>
      <dgm:t>
        <a:bodyPr/>
        <a:lstStyle/>
        <a:p>
          <a:endParaRPr lang="hu-HU"/>
        </a:p>
      </dgm:t>
    </dgm:pt>
    <dgm:pt modelId="{082B1298-1AF6-4867-9987-94D51CAE6414}" type="sibTrans" cxnId="{6EB51AAA-5016-4F50-AC4E-7ECC2D0723C0}">
      <dgm:prSet/>
      <dgm:spPr/>
      <dgm:t>
        <a:bodyPr/>
        <a:lstStyle/>
        <a:p>
          <a:endParaRPr lang="hu-HU"/>
        </a:p>
      </dgm:t>
    </dgm:pt>
    <dgm:pt modelId="{05749D2C-0976-4C97-8BBE-4E71FE736B25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Tévedés, megtévesztés, felismerés –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felismeréstől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számított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egy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éven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belül</a:t>
          </a:r>
        </a:p>
      </dgm:t>
    </dgm:pt>
    <dgm:pt modelId="{375CB2BF-8AAA-477F-B4C9-8B28EA2B7D6F}" type="parTrans" cxnId="{B395E41B-1672-4851-96FA-A5A1941131F1}">
      <dgm:prSet/>
      <dgm:spPr/>
      <dgm:t>
        <a:bodyPr/>
        <a:lstStyle/>
        <a:p>
          <a:endParaRPr lang="hu-HU"/>
        </a:p>
      </dgm:t>
    </dgm:pt>
    <dgm:pt modelId="{E900604A-52E4-4EF7-9A5B-9E5F4A5EF051}" type="sibTrans" cxnId="{B395E41B-1672-4851-96FA-A5A1941131F1}">
      <dgm:prSet/>
      <dgm:spPr/>
      <dgm:t>
        <a:bodyPr/>
        <a:lstStyle/>
        <a:p>
          <a:endParaRPr lang="hu-HU"/>
        </a:p>
      </dgm:t>
    </dgm:pt>
    <dgm:pt modelId="{A1EECF83-4268-4A65-86FB-871A31F292AD}">
      <dgm:prSet/>
      <dgm:spPr/>
      <dgm:t>
        <a:bodyPr/>
        <a:lstStyle/>
        <a:p>
          <a:pPr rtl="0"/>
          <a:r>
            <a:rPr lang="hu-HU" b="1" dirty="0"/>
            <a:t>Gyermek nagykorúvá válásáig nem került sor – </a:t>
          </a:r>
          <a:r>
            <a:rPr lang="hu-HU" b="1" dirty="0">
              <a:solidFill>
                <a:srgbClr val="FFFF00"/>
              </a:solidFill>
            </a:rPr>
            <a:t>nagykorúság</a:t>
          </a:r>
          <a:r>
            <a:rPr lang="hu-HU" b="1" dirty="0"/>
            <a:t> elérésétől számított </a:t>
          </a:r>
          <a:r>
            <a:rPr lang="hu-HU" b="1" dirty="0">
              <a:solidFill>
                <a:srgbClr val="FFFF00"/>
              </a:solidFill>
            </a:rPr>
            <a:t>egy</a:t>
          </a:r>
          <a:r>
            <a:rPr lang="hu-HU" b="1" dirty="0"/>
            <a:t> </a:t>
          </a:r>
          <a:r>
            <a:rPr lang="hu-HU" b="1" dirty="0">
              <a:solidFill>
                <a:srgbClr val="FFFF00"/>
              </a:solidFill>
            </a:rPr>
            <a:t>éven</a:t>
          </a:r>
          <a:r>
            <a:rPr lang="hu-HU" b="1" dirty="0"/>
            <a:t> belül (Csak a </a:t>
          </a:r>
          <a:r>
            <a:rPr lang="hu-HU" b="1" dirty="0">
              <a:solidFill>
                <a:srgbClr val="92D050"/>
              </a:solidFill>
            </a:rPr>
            <a:t>gyermek</a:t>
          </a:r>
          <a:r>
            <a:rPr lang="hu-HU" b="1" dirty="0"/>
            <a:t>)</a:t>
          </a:r>
        </a:p>
      </dgm:t>
    </dgm:pt>
    <dgm:pt modelId="{AA4533CB-ED48-41AE-A57F-079A7BBEC6AE}" type="parTrans" cxnId="{9FEF8619-6D1A-4CEB-AB54-4768B90D7B7B}">
      <dgm:prSet/>
      <dgm:spPr/>
      <dgm:t>
        <a:bodyPr/>
        <a:lstStyle/>
        <a:p>
          <a:endParaRPr lang="hu-HU"/>
        </a:p>
      </dgm:t>
    </dgm:pt>
    <dgm:pt modelId="{FD8F8A4E-938C-486A-994C-B5C495CD7171}" type="sibTrans" cxnId="{9FEF8619-6D1A-4CEB-AB54-4768B90D7B7B}">
      <dgm:prSet/>
      <dgm:spPr/>
      <dgm:t>
        <a:bodyPr/>
        <a:lstStyle/>
        <a:p>
          <a:endParaRPr lang="hu-HU"/>
        </a:p>
      </dgm:t>
    </dgm:pt>
    <dgm:pt modelId="{F5AE3BCA-788C-4549-811B-070A5BB60AB1}">
      <dgm:prSet/>
      <dgm:spPr/>
      <dgm:t>
        <a:bodyPr/>
        <a:lstStyle/>
        <a:p>
          <a:pPr rtl="0"/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Határidő után tudta meg a megtámadás okát –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tudomásszerzéstől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számított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egy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éven</a:t>
          </a:r>
          <a:r>
            <a:rPr lang="hu-H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belül</a:t>
          </a:r>
        </a:p>
      </dgm:t>
    </dgm:pt>
    <dgm:pt modelId="{B20249ED-4E0C-48C8-86F0-245915B3590D}" type="parTrans" cxnId="{34CD8BA6-FD5B-4CD4-8C32-91D31349FB2F}">
      <dgm:prSet/>
      <dgm:spPr/>
      <dgm:t>
        <a:bodyPr/>
        <a:lstStyle/>
        <a:p>
          <a:endParaRPr lang="hu-HU"/>
        </a:p>
      </dgm:t>
    </dgm:pt>
    <dgm:pt modelId="{DB27EF05-1E3E-4654-9462-790CFD30EAF2}" type="sibTrans" cxnId="{34CD8BA6-FD5B-4CD4-8C32-91D31349FB2F}">
      <dgm:prSet/>
      <dgm:spPr/>
      <dgm:t>
        <a:bodyPr/>
        <a:lstStyle/>
        <a:p>
          <a:endParaRPr lang="hu-HU"/>
        </a:p>
      </dgm:t>
    </dgm:pt>
    <dgm:pt modelId="{0DFB4478-1C85-45AF-AC26-D84603B9C9F9}" type="pres">
      <dgm:prSet presAssocID="{D5AB0BC3-0008-4517-98FD-702DE40E71F6}" presName="diagram" presStyleCnt="0">
        <dgm:presLayoutVars>
          <dgm:dir/>
          <dgm:resizeHandles val="exact"/>
        </dgm:presLayoutVars>
      </dgm:prSet>
      <dgm:spPr/>
    </dgm:pt>
    <dgm:pt modelId="{ED2A3919-8DD8-4A1D-8398-B5234658C9D5}" type="pres">
      <dgm:prSet presAssocID="{91846DC8-A42F-448D-AA25-4FB9C6AEB874}" presName="node" presStyleLbl="node1" presStyleIdx="0" presStyleCnt="5">
        <dgm:presLayoutVars>
          <dgm:bulletEnabled val="1"/>
        </dgm:presLayoutVars>
      </dgm:prSet>
      <dgm:spPr/>
    </dgm:pt>
    <dgm:pt modelId="{7B8C2B44-6B82-4D26-9C51-F6D773066265}" type="pres">
      <dgm:prSet presAssocID="{31B092B7-DCCA-4D13-9CA7-1A790CF25C89}" presName="sibTrans" presStyleCnt="0"/>
      <dgm:spPr/>
    </dgm:pt>
    <dgm:pt modelId="{E8013F37-178C-4DDE-BB00-F949BEEF74C6}" type="pres">
      <dgm:prSet presAssocID="{F43363EC-AB10-4CD3-B3D8-1C99DD5AB2BE}" presName="node" presStyleLbl="node1" presStyleIdx="1" presStyleCnt="5">
        <dgm:presLayoutVars>
          <dgm:bulletEnabled val="1"/>
        </dgm:presLayoutVars>
      </dgm:prSet>
      <dgm:spPr/>
    </dgm:pt>
    <dgm:pt modelId="{3D198F87-ACC2-44C2-8B7A-A92E490E516F}" type="pres">
      <dgm:prSet presAssocID="{082B1298-1AF6-4867-9987-94D51CAE6414}" presName="sibTrans" presStyleCnt="0"/>
      <dgm:spPr/>
    </dgm:pt>
    <dgm:pt modelId="{8D2AD4AB-8B1D-46C2-85CC-B4FC2AAEA15D}" type="pres">
      <dgm:prSet presAssocID="{05749D2C-0976-4C97-8BBE-4E71FE736B25}" presName="node" presStyleLbl="node1" presStyleIdx="2" presStyleCnt="5">
        <dgm:presLayoutVars>
          <dgm:bulletEnabled val="1"/>
        </dgm:presLayoutVars>
      </dgm:prSet>
      <dgm:spPr/>
    </dgm:pt>
    <dgm:pt modelId="{3432A482-F5A8-4121-BD65-18B4C2895668}" type="pres">
      <dgm:prSet presAssocID="{E900604A-52E4-4EF7-9A5B-9E5F4A5EF051}" presName="sibTrans" presStyleCnt="0"/>
      <dgm:spPr/>
    </dgm:pt>
    <dgm:pt modelId="{2A1AD098-54FD-4636-8689-EC03D8793356}" type="pres">
      <dgm:prSet presAssocID="{A1EECF83-4268-4A65-86FB-871A31F292AD}" presName="node" presStyleLbl="node1" presStyleIdx="3" presStyleCnt="5">
        <dgm:presLayoutVars>
          <dgm:bulletEnabled val="1"/>
        </dgm:presLayoutVars>
      </dgm:prSet>
      <dgm:spPr/>
    </dgm:pt>
    <dgm:pt modelId="{F8558802-25F3-4829-A88B-86C25B116FF6}" type="pres">
      <dgm:prSet presAssocID="{FD8F8A4E-938C-486A-994C-B5C495CD7171}" presName="sibTrans" presStyleCnt="0"/>
      <dgm:spPr/>
    </dgm:pt>
    <dgm:pt modelId="{3FEB1A20-F829-4447-8F8E-A62894AE4D1B}" type="pres">
      <dgm:prSet presAssocID="{F5AE3BCA-788C-4549-811B-070A5BB60AB1}" presName="node" presStyleLbl="node1" presStyleIdx="4" presStyleCnt="5">
        <dgm:presLayoutVars>
          <dgm:bulletEnabled val="1"/>
        </dgm:presLayoutVars>
      </dgm:prSet>
      <dgm:spPr/>
    </dgm:pt>
  </dgm:ptLst>
  <dgm:cxnLst>
    <dgm:cxn modelId="{9FEF8619-6D1A-4CEB-AB54-4768B90D7B7B}" srcId="{D5AB0BC3-0008-4517-98FD-702DE40E71F6}" destId="{A1EECF83-4268-4A65-86FB-871A31F292AD}" srcOrd="3" destOrd="0" parTransId="{AA4533CB-ED48-41AE-A57F-079A7BBEC6AE}" sibTransId="{FD8F8A4E-938C-486A-994C-B5C495CD7171}"/>
    <dgm:cxn modelId="{B395E41B-1672-4851-96FA-A5A1941131F1}" srcId="{D5AB0BC3-0008-4517-98FD-702DE40E71F6}" destId="{05749D2C-0976-4C97-8BBE-4E71FE736B25}" srcOrd="2" destOrd="0" parTransId="{375CB2BF-8AAA-477F-B4C9-8B28EA2B7D6F}" sibTransId="{E900604A-52E4-4EF7-9A5B-9E5F4A5EF051}"/>
    <dgm:cxn modelId="{D7A14B1C-6F21-40B2-8295-BED7F7E8F7F0}" type="presOf" srcId="{91846DC8-A42F-448D-AA25-4FB9C6AEB874}" destId="{ED2A3919-8DD8-4A1D-8398-B5234658C9D5}" srcOrd="0" destOrd="0" presId="urn:microsoft.com/office/officeart/2005/8/layout/default#5"/>
    <dgm:cxn modelId="{6BBDA046-E75D-4D3C-9629-0DD5A602A29C}" type="presOf" srcId="{D5AB0BC3-0008-4517-98FD-702DE40E71F6}" destId="{0DFB4478-1C85-45AF-AC26-D84603B9C9F9}" srcOrd="0" destOrd="0" presId="urn:microsoft.com/office/officeart/2005/8/layout/default#5"/>
    <dgm:cxn modelId="{4CF0D479-B97A-45E2-AD76-106D6A3E29F8}" type="presOf" srcId="{A1EECF83-4268-4A65-86FB-871A31F292AD}" destId="{2A1AD098-54FD-4636-8689-EC03D8793356}" srcOrd="0" destOrd="0" presId="urn:microsoft.com/office/officeart/2005/8/layout/default#5"/>
    <dgm:cxn modelId="{D1C308A4-679B-49CB-95BF-1DF270446B4E}" type="presOf" srcId="{F43363EC-AB10-4CD3-B3D8-1C99DD5AB2BE}" destId="{E8013F37-178C-4DDE-BB00-F949BEEF74C6}" srcOrd="0" destOrd="0" presId="urn:microsoft.com/office/officeart/2005/8/layout/default#5"/>
    <dgm:cxn modelId="{34CD8BA6-FD5B-4CD4-8C32-91D31349FB2F}" srcId="{D5AB0BC3-0008-4517-98FD-702DE40E71F6}" destId="{F5AE3BCA-788C-4549-811B-070A5BB60AB1}" srcOrd="4" destOrd="0" parTransId="{B20249ED-4E0C-48C8-86F0-245915B3590D}" sibTransId="{DB27EF05-1E3E-4654-9462-790CFD30EAF2}"/>
    <dgm:cxn modelId="{6EB51AAA-5016-4F50-AC4E-7ECC2D0723C0}" srcId="{D5AB0BC3-0008-4517-98FD-702DE40E71F6}" destId="{F43363EC-AB10-4CD3-B3D8-1C99DD5AB2BE}" srcOrd="1" destOrd="0" parTransId="{970F1702-3718-43E5-9D7F-35A9DA225043}" sibTransId="{082B1298-1AF6-4867-9987-94D51CAE6414}"/>
    <dgm:cxn modelId="{9F04EACB-B481-4B8C-8EB6-C4F74B6704D0}" srcId="{D5AB0BC3-0008-4517-98FD-702DE40E71F6}" destId="{91846DC8-A42F-448D-AA25-4FB9C6AEB874}" srcOrd="0" destOrd="0" parTransId="{81FD3317-7720-4D0C-9B0D-195DE8F47472}" sibTransId="{31B092B7-DCCA-4D13-9CA7-1A790CF25C89}"/>
    <dgm:cxn modelId="{4DA8A2CF-8FF9-4DD7-94A3-3F3B38C27522}" type="presOf" srcId="{05749D2C-0976-4C97-8BBE-4E71FE736B25}" destId="{8D2AD4AB-8B1D-46C2-85CC-B4FC2AAEA15D}" srcOrd="0" destOrd="0" presId="urn:microsoft.com/office/officeart/2005/8/layout/default#5"/>
    <dgm:cxn modelId="{FE1116D0-5E0D-49DB-ACD5-0490F92E5948}" type="presOf" srcId="{F5AE3BCA-788C-4549-811B-070A5BB60AB1}" destId="{3FEB1A20-F829-4447-8F8E-A62894AE4D1B}" srcOrd="0" destOrd="0" presId="urn:microsoft.com/office/officeart/2005/8/layout/default#5"/>
    <dgm:cxn modelId="{4FE12F73-9D1A-48F8-A46D-10A10C864209}" type="presParOf" srcId="{0DFB4478-1C85-45AF-AC26-D84603B9C9F9}" destId="{ED2A3919-8DD8-4A1D-8398-B5234658C9D5}" srcOrd="0" destOrd="0" presId="urn:microsoft.com/office/officeart/2005/8/layout/default#5"/>
    <dgm:cxn modelId="{94D313B9-E2E4-4919-95E6-43AC75D443BC}" type="presParOf" srcId="{0DFB4478-1C85-45AF-AC26-D84603B9C9F9}" destId="{7B8C2B44-6B82-4D26-9C51-F6D773066265}" srcOrd="1" destOrd="0" presId="urn:microsoft.com/office/officeart/2005/8/layout/default#5"/>
    <dgm:cxn modelId="{5E5FD2AD-0D9D-425F-949A-417A372971DB}" type="presParOf" srcId="{0DFB4478-1C85-45AF-AC26-D84603B9C9F9}" destId="{E8013F37-178C-4DDE-BB00-F949BEEF74C6}" srcOrd="2" destOrd="0" presId="urn:microsoft.com/office/officeart/2005/8/layout/default#5"/>
    <dgm:cxn modelId="{D0FDF955-654C-480A-8172-4F00C479B8E5}" type="presParOf" srcId="{0DFB4478-1C85-45AF-AC26-D84603B9C9F9}" destId="{3D198F87-ACC2-44C2-8B7A-A92E490E516F}" srcOrd="3" destOrd="0" presId="urn:microsoft.com/office/officeart/2005/8/layout/default#5"/>
    <dgm:cxn modelId="{8A03B7BF-55D9-40EC-AB0E-65C0FD542722}" type="presParOf" srcId="{0DFB4478-1C85-45AF-AC26-D84603B9C9F9}" destId="{8D2AD4AB-8B1D-46C2-85CC-B4FC2AAEA15D}" srcOrd="4" destOrd="0" presId="urn:microsoft.com/office/officeart/2005/8/layout/default#5"/>
    <dgm:cxn modelId="{24B82DEF-B3CD-4510-B6DF-67BD89E4F0D7}" type="presParOf" srcId="{0DFB4478-1C85-45AF-AC26-D84603B9C9F9}" destId="{3432A482-F5A8-4121-BD65-18B4C2895668}" srcOrd="5" destOrd="0" presId="urn:microsoft.com/office/officeart/2005/8/layout/default#5"/>
    <dgm:cxn modelId="{EF94D7A8-1F37-4DBC-A395-D07DDAE0CC0A}" type="presParOf" srcId="{0DFB4478-1C85-45AF-AC26-D84603B9C9F9}" destId="{2A1AD098-54FD-4636-8689-EC03D8793356}" srcOrd="6" destOrd="0" presId="urn:microsoft.com/office/officeart/2005/8/layout/default#5"/>
    <dgm:cxn modelId="{4BE67F47-2ED7-43A5-AD2E-7A83C76CED22}" type="presParOf" srcId="{0DFB4478-1C85-45AF-AC26-D84603B9C9F9}" destId="{F8558802-25F3-4829-A88B-86C25B116FF6}" srcOrd="7" destOrd="0" presId="urn:microsoft.com/office/officeart/2005/8/layout/default#5"/>
    <dgm:cxn modelId="{98FE8423-B752-4BFC-8A29-A8F4316D712D}" type="presParOf" srcId="{0DFB4478-1C85-45AF-AC26-D84603B9C9F9}" destId="{3FEB1A20-F829-4447-8F8E-A62894AE4D1B}" srcOrd="8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97D3F-EB4A-4FBE-8833-86DD4C7241BF}">
      <dsp:nvSpPr>
        <dsp:cNvPr id="0" name=""/>
        <dsp:cNvSpPr/>
      </dsp:nvSpPr>
      <dsp:spPr>
        <a:xfrm rot="5400000">
          <a:off x="5628037" y="-2309081"/>
          <a:ext cx="868869" cy="570585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 err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Egyenesági</a:t>
          </a:r>
          <a:r>
            <a:rPr lang="hu-HU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rokon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Oldalági rokon</a:t>
          </a:r>
        </a:p>
      </dsp:txBody>
      <dsp:txXfrm rot="-5400000">
        <a:off x="3209544" y="151827"/>
        <a:ext cx="5663441" cy="784039"/>
      </dsp:txXfrm>
    </dsp:sp>
    <dsp:sp modelId="{4EC2F0C6-A5AC-4B69-AF95-EC526169DA7A}">
      <dsp:nvSpPr>
        <dsp:cNvPr id="0" name=""/>
        <dsp:cNvSpPr/>
      </dsp:nvSpPr>
      <dsp:spPr>
        <a:xfrm>
          <a:off x="0" y="803"/>
          <a:ext cx="3209544" cy="1086086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Rokonság fogalma</a:t>
          </a:r>
        </a:p>
      </dsp:txBody>
      <dsp:txXfrm>
        <a:off x="53018" y="53821"/>
        <a:ext cx="3103508" cy="980050"/>
      </dsp:txXfrm>
    </dsp:sp>
    <dsp:sp modelId="{0281E2FA-456F-4DCD-A0B2-A7AE6F081342}">
      <dsp:nvSpPr>
        <dsp:cNvPr id="0" name=""/>
        <dsp:cNvSpPr/>
      </dsp:nvSpPr>
      <dsp:spPr>
        <a:xfrm rot="5400000">
          <a:off x="5474451" y="-1039015"/>
          <a:ext cx="1187179" cy="5694717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Közeli hozzátartozó: </a:t>
          </a:r>
          <a:r>
            <a:rPr lang="hu-HU" sz="1200" b="1" i="0" kern="1200" dirty="0">
              <a:latin typeface="TIMES" pitchFamily="18" charset="0"/>
              <a:cs typeface="TIMES" pitchFamily="18" charset="0"/>
            </a:rPr>
            <a:t>a házastárs, az </a:t>
          </a:r>
          <a:r>
            <a:rPr lang="hu-HU" sz="1200" b="1" i="0" kern="1200" dirty="0" err="1">
              <a:latin typeface="TIMES" pitchFamily="18" charset="0"/>
              <a:cs typeface="TIMES" pitchFamily="18" charset="0"/>
            </a:rPr>
            <a:t>egyeneságbeli</a:t>
          </a:r>
          <a:r>
            <a:rPr lang="hu-HU" sz="1200" b="1" i="0" kern="1200" dirty="0">
              <a:latin typeface="TIMES" pitchFamily="18" charset="0"/>
              <a:cs typeface="TIMES" pitchFamily="18" charset="0"/>
            </a:rPr>
            <a:t> rokon, az örökbefogadott, a mostoha- és a nevelt gyermek, az örökbefogadó-, a mostoha- és a nevelőszülő és a testvér</a:t>
          </a:r>
          <a:endParaRPr lang="hu-HU" sz="12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" pitchFamily="18" charset="0"/>
            <a:cs typeface="TIMES" pitchFamily="18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Hozzátartozó: </a:t>
          </a:r>
          <a:r>
            <a:rPr lang="hu-HU" sz="1200" b="1" i="0" kern="1200" dirty="0">
              <a:latin typeface="TIMES" pitchFamily="18" charset="0"/>
              <a:cs typeface="TIMES" pitchFamily="18" charset="0"/>
            </a:rPr>
            <a:t>a közeli hozzátartozó, az élettárs, az </a:t>
          </a:r>
          <a:r>
            <a:rPr lang="hu-HU" sz="1200" b="1" i="0" kern="1200" dirty="0" err="1">
              <a:latin typeface="TIMES" pitchFamily="18" charset="0"/>
              <a:cs typeface="TIMES" pitchFamily="18" charset="0"/>
            </a:rPr>
            <a:t>egyeneságbeli</a:t>
          </a:r>
          <a:r>
            <a:rPr lang="hu-HU" sz="1200" b="1" i="0" kern="1200" dirty="0">
              <a:latin typeface="TIMES" pitchFamily="18" charset="0"/>
              <a:cs typeface="TIMES" pitchFamily="18" charset="0"/>
            </a:rPr>
            <a:t> rokon házastársa, a házastárs </a:t>
          </a:r>
          <a:r>
            <a:rPr lang="hu-HU" sz="1200" b="1" i="0" kern="1200" dirty="0" err="1">
              <a:latin typeface="TIMES" pitchFamily="18" charset="0"/>
              <a:cs typeface="TIMES" pitchFamily="18" charset="0"/>
            </a:rPr>
            <a:t>egyeneságbeli</a:t>
          </a:r>
          <a:r>
            <a:rPr lang="hu-HU" sz="1200" b="1" i="0" kern="1200" dirty="0">
              <a:latin typeface="TIMES" pitchFamily="18" charset="0"/>
              <a:cs typeface="TIMES" pitchFamily="18" charset="0"/>
            </a:rPr>
            <a:t> rokona és testvére, és a testvér házastársa;</a:t>
          </a:r>
        </a:p>
      </dsp:txBody>
      <dsp:txXfrm rot="-5400000">
        <a:off x="3220683" y="1272706"/>
        <a:ext cx="5636764" cy="1071273"/>
      </dsp:txXfrm>
    </dsp:sp>
    <dsp:sp modelId="{5F608167-2DFF-41E8-95D0-37AD4C608DE6}">
      <dsp:nvSpPr>
        <dsp:cNvPr id="0" name=""/>
        <dsp:cNvSpPr/>
      </dsp:nvSpPr>
      <dsp:spPr>
        <a:xfrm>
          <a:off x="0" y="1191741"/>
          <a:ext cx="3203278" cy="1086086"/>
        </a:xfrm>
        <a:prstGeom prst="roundRect">
          <a:avLst/>
        </a:prstGeom>
        <a:solidFill>
          <a:schemeClr val="accent3">
            <a:shade val="80000"/>
            <a:hueOff val="143648"/>
            <a:satOff val="2621"/>
            <a:lumOff val="897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PTK</a:t>
          </a:r>
        </a:p>
      </dsp:txBody>
      <dsp:txXfrm>
        <a:off x="53018" y="1244759"/>
        <a:ext cx="3097242" cy="980050"/>
      </dsp:txXfrm>
    </dsp:sp>
    <dsp:sp modelId="{49C23349-3074-422D-9137-3A993658ADD0}">
      <dsp:nvSpPr>
        <dsp:cNvPr id="0" name=""/>
        <dsp:cNvSpPr/>
      </dsp:nvSpPr>
      <dsp:spPr>
        <a:xfrm rot="5400000">
          <a:off x="5628037" y="72794"/>
          <a:ext cx="868869" cy="570585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Leszármazás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Örökbefogadás</a:t>
          </a:r>
        </a:p>
      </dsp:txBody>
      <dsp:txXfrm rot="-5400000">
        <a:off x="3209544" y="2533703"/>
        <a:ext cx="5663441" cy="784039"/>
      </dsp:txXfrm>
    </dsp:sp>
    <dsp:sp modelId="{D205DCA6-9682-47D9-9085-3134D73CF578}">
      <dsp:nvSpPr>
        <dsp:cNvPr id="0" name=""/>
        <dsp:cNvSpPr/>
      </dsp:nvSpPr>
      <dsp:spPr>
        <a:xfrm>
          <a:off x="0" y="2382678"/>
          <a:ext cx="3209544" cy="1086086"/>
        </a:xfrm>
        <a:prstGeom prst="roundRect">
          <a:avLst/>
        </a:prstGeom>
        <a:solidFill>
          <a:schemeClr val="accent3">
            <a:shade val="80000"/>
            <a:hueOff val="287297"/>
            <a:satOff val="5241"/>
            <a:lumOff val="1795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Rokonság</a:t>
          </a:r>
          <a:r>
            <a:rPr lang="hu-HU" sz="3000" kern="1200" dirty="0"/>
            <a:t> </a:t>
          </a:r>
          <a:r>
            <a:rPr lang="hu-HU" sz="3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alapja</a:t>
          </a:r>
        </a:p>
      </dsp:txBody>
      <dsp:txXfrm>
        <a:off x="53018" y="2435696"/>
        <a:ext cx="3103508" cy="980050"/>
      </dsp:txXfrm>
    </dsp:sp>
    <dsp:sp modelId="{662A53FB-A4FE-474C-B9BF-097E9805CB52}">
      <dsp:nvSpPr>
        <dsp:cNvPr id="0" name=""/>
        <dsp:cNvSpPr/>
      </dsp:nvSpPr>
      <dsp:spPr>
        <a:xfrm rot="5400000">
          <a:off x="5628037" y="1213185"/>
          <a:ext cx="868869" cy="570585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Apai jogállás kérdése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Apaság megdöntése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Anyai jogállás kérdése</a:t>
          </a:r>
        </a:p>
      </dsp:txBody>
      <dsp:txXfrm rot="-5400000">
        <a:off x="3209544" y="3674094"/>
        <a:ext cx="5663441" cy="784039"/>
      </dsp:txXfrm>
    </dsp:sp>
    <dsp:sp modelId="{8C376C2E-EA47-4D3D-9CF8-645FE2D66E05}">
      <dsp:nvSpPr>
        <dsp:cNvPr id="0" name=""/>
        <dsp:cNvSpPr/>
      </dsp:nvSpPr>
      <dsp:spPr>
        <a:xfrm>
          <a:off x="0" y="3523069"/>
          <a:ext cx="3209544" cy="1086086"/>
        </a:xfrm>
        <a:prstGeom prst="roundRect">
          <a:avLst/>
        </a:prstGeom>
        <a:solidFill>
          <a:schemeClr val="accent3">
            <a:shade val="80000"/>
            <a:hueOff val="430945"/>
            <a:satOff val="7862"/>
            <a:lumOff val="2693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Mai alkalommal</a:t>
          </a:r>
        </a:p>
      </dsp:txBody>
      <dsp:txXfrm>
        <a:off x="53018" y="3576087"/>
        <a:ext cx="3103508" cy="9800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864435-54C7-498A-B1C7-E3946357357E}">
      <dsp:nvSpPr>
        <dsp:cNvPr id="0" name=""/>
        <dsp:cNvSpPr/>
      </dsp:nvSpPr>
      <dsp:spPr>
        <a:xfrm>
          <a:off x="3958" y="0"/>
          <a:ext cx="8098590" cy="14067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Megtámadás következményei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1" kern="12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Névviselés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1" kern="12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kapcsolattartás</a:t>
          </a:r>
        </a:p>
      </dsp:txBody>
      <dsp:txXfrm>
        <a:off x="3958" y="0"/>
        <a:ext cx="8098590" cy="140676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4170E6-9373-467C-ACD3-07EDA65C76D2}">
      <dsp:nvSpPr>
        <dsp:cNvPr id="0" name=""/>
        <dsp:cNvSpPr/>
      </dsp:nvSpPr>
      <dsp:spPr>
        <a:xfrm>
          <a:off x="0" y="41965"/>
          <a:ext cx="8915400" cy="6236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Feltételei</a:t>
          </a:r>
        </a:p>
      </dsp:txBody>
      <dsp:txXfrm>
        <a:off x="30442" y="72407"/>
        <a:ext cx="8854516" cy="562726"/>
      </dsp:txXfrm>
    </dsp:sp>
    <dsp:sp modelId="{0CEFAAEC-EEB3-4A64-B068-DAA3DCFED9BB}">
      <dsp:nvSpPr>
        <dsp:cNvPr id="0" name=""/>
        <dsp:cNvSpPr/>
      </dsp:nvSpPr>
      <dsp:spPr>
        <a:xfrm>
          <a:off x="0" y="665575"/>
          <a:ext cx="8915400" cy="104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064" tIns="33020" rIns="184912" bIns="33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Házasságon</a:t>
          </a:r>
          <a:r>
            <a:rPr lang="hu-H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alapuló apasági vélelem áll fenn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Házastársak életközössége </a:t>
          </a:r>
          <a:r>
            <a:rPr lang="hu-HU" sz="2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300</a:t>
          </a:r>
          <a:r>
            <a:rPr lang="hu-H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2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napja</a:t>
          </a:r>
          <a:r>
            <a:rPr lang="hu-H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megszűnt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tényleges apa elismerő nyilatkozatot </a:t>
          </a:r>
          <a:r>
            <a:rPr lang="hu-HU" sz="2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akar</a:t>
          </a:r>
          <a:r>
            <a:rPr lang="hu-H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2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tenni</a:t>
          </a:r>
        </a:p>
      </dsp:txBody>
      <dsp:txXfrm>
        <a:off x="0" y="665575"/>
        <a:ext cx="8915400" cy="1049490"/>
      </dsp:txXfrm>
    </dsp:sp>
    <dsp:sp modelId="{8B0B5392-4CBC-4A97-A63F-22CADECB58CF}">
      <dsp:nvSpPr>
        <dsp:cNvPr id="0" name=""/>
        <dsp:cNvSpPr/>
      </dsp:nvSpPr>
      <dsp:spPr>
        <a:xfrm>
          <a:off x="0" y="1715066"/>
          <a:ext cx="8915400" cy="62361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Közös kérelem</a:t>
          </a:r>
        </a:p>
      </dsp:txBody>
      <dsp:txXfrm>
        <a:off x="30442" y="1745508"/>
        <a:ext cx="8854516" cy="562726"/>
      </dsp:txXfrm>
    </dsp:sp>
    <dsp:sp modelId="{61076658-F23A-4894-81DD-8431313384C4}">
      <dsp:nvSpPr>
        <dsp:cNvPr id="0" name=""/>
        <dsp:cNvSpPr/>
      </dsp:nvSpPr>
      <dsp:spPr>
        <a:xfrm>
          <a:off x="0" y="2413556"/>
          <a:ext cx="8915400" cy="62361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Apaság kérdésének kötelező rendezése</a:t>
          </a:r>
        </a:p>
      </dsp:txBody>
      <dsp:txXfrm>
        <a:off x="30442" y="2443998"/>
        <a:ext cx="8854516" cy="562726"/>
      </dsp:txXfrm>
    </dsp:sp>
    <dsp:sp modelId="{5C8E6947-0553-4703-AF6E-6BEEA3A543ED}">
      <dsp:nvSpPr>
        <dsp:cNvPr id="0" name=""/>
        <dsp:cNvSpPr/>
      </dsp:nvSpPr>
      <dsp:spPr>
        <a:xfrm>
          <a:off x="0" y="3112046"/>
          <a:ext cx="8915400" cy="6236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megtámadási határidők nem alkalmazhatóak</a:t>
          </a:r>
        </a:p>
      </dsp:txBody>
      <dsp:txXfrm>
        <a:off x="30442" y="3142488"/>
        <a:ext cx="8854516" cy="56272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C361D-AD1C-4A62-AD83-275B68076C1D}">
      <dsp:nvSpPr>
        <dsp:cNvPr id="0" name=""/>
        <dsp:cNvSpPr/>
      </dsp:nvSpPr>
      <dsp:spPr>
        <a:xfrm>
          <a:off x="668654" y="0"/>
          <a:ext cx="7578090" cy="5433645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6526DC-CC3F-4A65-AC90-C263CE69D113}">
      <dsp:nvSpPr>
        <dsp:cNvPr id="0" name=""/>
        <dsp:cNvSpPr/>
      </dsp:nvSpPr>
      <dsp:spPr>
        <a:xfrm>
          <a:off x="4462" y="1630093"/>
          <a:ext cx="2146138" cy="217345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„Mater </a:t>
          </a:r>
          <a:r>
            <a:rPr lang="hu-HU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sempercerta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est” – az anyaság </a:t>
          </a:r>
          <a:r>
            <a:rPr lang="hu-HU" sz="1900" b="1" i="1" u="sng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tény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és nem vélelem!!!</a:t>
          </a:r>
        </a:p>
      </dsp:txBody>
      <dsp:txXfrm>
        <a:off x="4462" y="1630093"/>
        <a:ext cx="2146138" cy="2173458"/>
      </dsp:txXfrm>
    </dsp:sp>
    <dsp:sp modelId="{EE2BB936-A696-4310-95B7-9D099F467B51}">
      <dsp:nvSpPr>
        <dsp:cNvPr id="0" name=""/>
        <dsp:cNvSpPr/>
      </dsp:nvSpPr>
      <dsp:spPr>
        <a:xfrm>
          <a:off x="2257907" y="1630093"/>
          <a:ext cx="2146138" cy="2173458"/>
        </a:xfrm>
        <a:prstGeom prst="roundRect">
          <a:avLst/>
        </a:prstGeom>
        <a:solidFill>
          <a:schemeClr val="accent2">
            <a:hueOff val="-2550160"/>
            <a:satOff val="-3760"/>
            <a:lumOff val="-26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gyermek anyja az a nő aki </a:t>
          </a:r>
          <a:r>
            <a:rPr lang="hu-HU" sz="19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megszülte</a:t>
          </a:r>
        </a:p>
      </dsp:txBody>
      <dsp:txXfrm>
        <a:off x="2257907" y="1630093"/>
        <a:ext cx="2146138" cy="2173458"/>
      </dsp:txXfrm>
    </dsp:sp>
    <dsp:sp modelId="{FD94765B-194E-4844-9184-4EE9D0C3517E}">
      <dsp:nvSpPr>
        <dsp:cNvPr id="0" name=""/>
        <dsp:cNvSpPr/>
      </dsp:nvSpPr>
      <dsp:spPr>
        <a:xfrm>
          <a:off x="4511353" y="1630093"/>
          <a:ext cx="2146138" cy="2173458"/>
        </a:xfrm>
        <a:prstGeom prst="roundRect">
          <a:avLst/>
        </a:prstGeom>
        <a:solidFill>
          <a:schemeClr val="accent2">
            <a:hueOff val="-5100320"/>
            <a:satOff val="-7520"/>
            <a:lumOff val="-52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Anyai elismerés – lehetséges, ha az anya jogállása üres</a:t>
          </a:r>
        </a:p>
      </dsp:txBody>
      <dsp:txXfrm>
        <a:off x="4511353" y="1630093"/>
        <a:ext cx="2146138" cy="2173458"/>
      </dsp:txXfrm>
    </dsp:sp>
    <dsp:sp modelId="{92F515F1-3CD2-43C3-8E07-4D434641D78F}">
      <dsp:nvSpPr>
        <dsp:cNvPr id="0" name=""/>
        <dsp:cNvSpPr/>
      </dsp:nvSpPr>
      <dsp:spPr>
        <a:xfrm>
          <a:off x="6764799" y="1630093"/>
          <a:ext cx="2146138" cy="2173458"/>
        </a:xfrm>
        <a:prstGeom prst="roundRect">
          <a:avLst/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Anyasági perek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pozitív</a:t>
          </a:r>
          <a:r>
            <a:rPr lang="hu-HU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megállapítási per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5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Negatív</a:t>
          </a:r>
          <a:r>
            <a:rPr lang="hu-HU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megállapítási per</a:t>
          </a:r>
        </a:p>
      </dsp:txBody>
      <dsp:txXfrm>
        <a:off x="6764799" y="1630093"/>
        <a:ext cx="2146138" cy="21734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537C1-265A-4803-B2F0-068F038F1E13}">
      <dsp:nvSpPr>
        <dsp:cNvPr id="0" name=""/>
        <dsp:cNvSpPr/>
      </dsp:nvSpPr>
      <dsp:spPr>
        <a:xfrm>
          <a:off x="0" y="84132"/>
          <a:ext cx="8166970" cy="82951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Személyesség</a:t>
          </a:r>
        </a:p>
      </dsp:txBody>
      <dsp:txXfrm>
        <a:off x="40493" y="124625"/>
        <a:ext cx="8085984" cy="748525"/>
      </dsp:txXfrm>
    </dsp:sp>
    <dsp:sp modelId="{9B879FB4-1A0A-4297-B4B1-CA2F241B10C3}">
      <dsp:nvSpPr>
        <dsp:cNvPr id="0" name=""/>
        <dsp:cNvSpPr/>
      </dsp:nvSpPr>
      <dsp:spPr>
        <a:xfrm>
          <a:off x="0" y="956844"/>
          <a:ext cx="8166970" cy="829511"/>
        </a:xfrm>
        <a:prstGeom prst="roundRect">
          <a:avLst/>
        </a:prstGeom>
        <a:gradFill rotWithShape="0">
          <a:gsLst>
            <a:gs pos="0">
              <a:schemeClr val="accent5">
                <a:hueOff val="2019641"/>
                <a:satOff val="6027"/>
                <a:lumOff val="784"/>
                <a:alphaOff val="0"/>
                <a:tint val="96000"/>
                <a:lumMod val="104000"/>
              </a:schemeClr>
            </a:gs>
            <a:gs pos="100000">
              <a:schemeClr val="accent5">
                <a:hueOff val="2019641"/>
                <a:satOff val="6027"/>
                <a:lumOff val="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b="1" kern="1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Korlátozottan cselekvőképes kiskorú és cselekvőképességében a származás megállapításával összefüggő jognyilatkozatok tekintetében részlegesen korlátozott </a:t>
          </a:r>
          <a:r>
            <a:rPr lang="hu-HU" sz="1500" b="1" kern="1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</a:t>
          </a:r>
          <a:r>
            <a:rPr lang="hu-HU" sz="1500" b="1" kern="1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törvényes képviselő hozzájárulása (akadályoztatása esetén gyámhatóság)</a:t>
          </a:r>
        </a:p>
      </dsp:txBody>
      <dsp:txXfrm>
        <a:off x="40493" y="997337"/>
        <a:ext cx="8085984" cy="748525"/>
      </dsp:txXfrm>
    </dsp:sp>
    <dsp:sp modelId="{9966D3BA-C0F2-4852-97DD-4333E49A272D}">
      <dsp:nvSpPr>
        <dsp:cNvPr id="0" name=""/>
        <dsp:cNvSpPr/>
      </dsp:nvSpPr>
      <dsp:spPr>
        <a:xfrm>
          <a:off x="0" y="1829555"/>
          <a:ext cx="8166970" cy="829511"/>
        </a:xfrm>
        <a:prstGeom prst="roundRect">
          <a:avLst/>
        </a:prstGeom>
        <a:gradFill rotWithShape="0">
          <a:gsLst>
            <a:gs pos="0">
              <a:schemeClr val="accent5">
                <a:hueOff val="4039281"/>
                <a:satOff val="12053"/>
                <a:lumOff val="1568"/>
                <a:alphaOff val="0"/>
                <a:tint val="96000"/>
                <a:lumMod val="104000"/>
              </a:schemeClr>
            </a:gs>
            <a:gs pos="100000">
              <a:schemeClr val="accent5">
                <a:hueOff val="4039281"/>
                <a:satOff val="12053"/>
                <a:lumOff val="156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500" b="1" kern="1200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Cselekvőképtelen személy </a:t>
          </a:r>
          <a:r>
            <a:rPr lang="hu-HU" sz="1500" b="1" kern="1200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</a:t>
          </a:r>
          <a:r>
            <a:rPr lang="hu-HU" sz="1500" b="1" kern="1200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gyámhatóság hozzájárulásával a törvényes képviselő indítja meg</a:t>
          </a:r>
        </a:p>
      </dsp:txBody>
      <dsp:txXfrm>
        <a:off x="40493" y="1870048"/>
        <a:ext cx="8085984" cy="7485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D638C-AC37-4A6C-B8F8-C02C11E3A4AD}">
      <dsp:nvSpPr>
        <dsp:cNvPr id="0" name=""/>
        <dsp:cNvSpPr/>
      </dsp:nvSpPr>
      <dsp:spPr>
        <a:xfrm>
          <a:off x="200596" y="88872"/>
          <a:ext cx="4948047" cy="494804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Jogosult oldalán</a:t>
          </a:r>
          <a:endParaRPr lang="hu-HU" sz="310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RÁSZORULTSÁG</a:t>
          </a:r>
          <a:endParaRPr lang="hu-HU" sz="24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b="1" kern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ÖNHIBA HIÁNYA</a:t>
          </a:r>
          <a:endParaRPr lang="hu-HU" sz="2400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b="1" kern="12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ÉRDEMTELENSÉG HIÁNYA</a:t>
          </a:r>
          <a:endParaRPr lang="hu-HU" sz="2400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91540" y="672353"/>
        <a:ext cx="2852928" cy="3781084"/>
      </dsp:txXfrm>
    </dsp:sp>
    <dsp:sp modelId="{8830B77B-F5B9-47C0-B2BE-9D19DC7FDB35}">
      <dsp:nvSpPr>
        <dsp:cNvPr id="0" name=""/>
        <dsp:cNvSpPr/>
      </dsp:nvSpPr>
      <dsp:spPr>
        <a:xfrm>
          <a:off x="3766756" y="88872"/>
          <a:ext cx="4948047" cy="4948046"/>
        </a:xfrm>
        <a:prstGeom prst="ellipse">
          <a:avLst/>
        </a:prstGeom>
        <a:solidFill>
          <a:schemeClr val="accent2">
            <a:alpha val="50000"/>
            <a:hueOff val="-7650481"/>
            <a:satOff val="-11280"/>
            <a:lumOff val="-78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Kötelezett oldalán</a:t>
          </a:r>
          <a:endParaRPr lang="hu-HU" sz="310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TARTÁSI KÉPESSÉG</a:t>
          </a:r>
          <a:endParaRPr lang="hu-HU" sz="24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b="1" kern="12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NINCS TARTÁSRA KÖTELEZHETŐ HÁZASTÁRS, VOLT HÁZASTÁRS VAGY VOLT ÉLETTÁRS</a:t>
          </a:r>
          <a:endParaRPr lang="hu-HU" sz="2400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70932" y="672353"/>
        <a:ext cx="2852928" cy="378108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5004D-0EFC-4A3C-8179-F7D6159BD576}">
      <dsp:nvSpPr>
        <dsp:cNvPr id="0" name=""/>
        <dsp:cNvSpPr/>
      </dsp:nvSpPr>
      <dsp:spPr>
        <a:xfrm>
          <a:off x="3917" y="1004545"/>
          <a:ext cx="1712993" cy="176853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Házastárs, volt házastárs, volt élettárs</a:t>
          </a:r>
        </a:p>
      </dsp:txBody>
      <dsp:txXfrm>
        <a:off x="54089" y="1054717"/>
        <a:ext cx="1612649" cy="1668187"/>
      </dsp:txXfrm>
    </dsp:sp>
    <dsp:sp modelId="{5F350EA7-B8D1-4136-81CF-FFB8568DFAA6}">
      <dsp:nvSpPr>
        <dsp:cNvPr id="0" name=""/>
        <dsp:cNvSpPr/>
      </dsp:nvSpPr>
      <dsp:spPr>
        <a:xfrm>
          <a:off x="1888210" y="1676399"/>
          <a:ext cx="363154" cy="42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>
        <a:off x="1888210" y="1761363"/>
        <a:ext cx="254208" cy="254894"/>
      </dsp:txXfrm>
    </dsp:sp>
    <dsp:sp modelId="{FA0E4591-E01C-4E0B-89AD-0A4A59530BF5}">
      <dsp:nvSpPr>
        <dsp:cNvPr id="0" name=""/>
        <dsp:cNvSpPr/>
      </dsp:nvSpPr>
      <dsp:spPr>
        <a:xfrm>
          <a:off x="2402108" y="1004545"/>
          <a:ext cx="1712993" cy="176853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Szülőnek gyermekével szemben – gyermeknek szülővel szemben</a:t>
          </a:r>
        </a:p>
      </dsp:txBody>
      <dsp:txXfrm>
        <a:off x="2452280" y="1054717"/>
        <a:ext cx="1612649" cy="1668187"/>
      </dsp:txXfrm>
    </dsp:sp>
    <dsp:sp modelId="{9AA0EBC2-AC19-4596-9689-516CD302A237}">
      <dsp:nvSpPr>
        <dsp:cNvPr id="0" name=""/>
        <dsp:cNvSpPr/>
      </dsp:nvSpPr>
      <dsp:spPr>
        <a:xfrm>
          <a:off x="4286400" y="1676399"/>
          <a:ext cx="363154" cy="42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>
        <a:off x="4286400" y="1761363"/>
        <a:ext cx="254208" cy="254894"/>
      </dsp:txXfrm>
    </dsp:sp>
    <dsp:sp modelId="{0705D8FF-1D69-4A7C-9EFC-436D6FE22ECA}">
      <dsp:nvSpPr>
        <dsp:cNvPr id="0" name=""/>
        <dsp:cNvSpPr/>
      </dsp:nvSpPr>
      <dsp:spPr>
        <a:xfrm>
          <a:off x="4800298" y="1004545"/>
          <a:ext cx="1712993" cy="176853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 Ha nincs szülő </a:t>
          </a:r>
          <a:r>
            <a:rPr lang="hu-HU" sz="1800" b="1" kern="1200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1800" b="1" kern="1200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távolabbi felmenő</a:t>
          </a:r>
        </a:p>
      </dsp:txBody>
      <dsp:txXfrm>
        <a:off x="4850470" y="1054717"/>
        <a:ext cx="1612649" cy="1668187"/>
      </dsp:txXfrm>
    </dsp:sp>
    <dsp:sp modelId="{6C850085-335F-470C-A1CB-BEFDD4ECA810}">
      <dsp:nvSpPr>
        <dsp:cNvPr id="0" name=""/>
        <dsp:cNvSpPr/>
      </dsp:nvSpPr>
      <dsp:spPr>
        <a:xfrm>
          <a:off x="6684591" y="1676399"/>
          <a:ext cx="363154" cy="424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>
        <a:off x="6684591" y="1761363"/>
        <a:ext cx="254208" cy="254894"/>
      </dsp:txXfrm>
    </dsp:sp>
    <dsp:sp modelId="{170B7DE4-165E-4F08-B308-F4A92EFDADDD}">
      <dsp:nvSpPr>
        <dsp:cNvPr id="0" name=""/>
        <dsp:cNvSpPr/>
      </dsp:nvSpPr>
      <dsp:spPr>
        <a:xfrm>
          <a:off x="7198488" y="1004545"/>
          <a:ext cx="1712993" cy="17685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 Ha nincs gyermek </a:t>
          </a:r>
          <a:r>
            <a:rPr lang="hu-HU" sz="1800" b="1" kern="12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1800" b="1" kern="12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távolabbi leszármazó</a:t>
          </a:r>
        </a:p>
      </dsp:txBody>
      <dsp:txXfrm>
        <a:off x="7248660" y="1054717"/>
        <a:ext cx="1612649" cy="166818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35FA0-5ADC-4985-B7C5-CE17214655B9}">
      <dsp:nvSpPr>
        <dsp:cNvPr id="0" name=""/>
        <dsp:cNvSpPr/>
      </dsp:nvSpPr>
      <dsp:spPr>
        <a:xfrm rot="5400000">
          <a:off x="4551423" y="-964117"/>
          <a:ext cx="3022097" cy="570585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Csak </a:t>
          </a:r>
          <a:r>
            <a:rPr lang="hu-HU" sz="22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kiskorú testvérét </a:t>
          </a: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köteles tartani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Nincs</a:t>
          </a: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tartásra kötelezhető egyenesági rokon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Saját maga, házastársa, élettársa, tartásra szoruló egyenesági rokonai szükséges tartásának </a:t>
          </a:r>
          <a:r>
            <a:rPr lang="hu-HU" sz="2200" b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veszélyeztetése nélkül</a:t>
          </a: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képes tartani</a:t>
          </a:r>
        </a:p>
      </dsp:txBody>
      <dsp:txXfrm rot="-5400000">
        <a:off x="3209544" y="525289"/>
        <a:ext cx="5558329" cy="2727043"/>
      </dsp:txXfrm>
    </dsp:sp>
    <dsp:sp modelId="{C42D9611-46D3-4DFA-82A8-F99E182F1757}">
      <dsp:nvSpPr>
        <dsp:cNvPr id="0" name=""/>
        <dsp:cNvSpPr/>
      </dsp:nvSpPr>
      <dsp:spPr>
        <a:xfrm>
          <a:off x="0" y="0"/>
          <a:ext cx="3209544" cy="377762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4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FELTÉTELEK</a:t>
          </a:r>
        </a:p>
      </dsp:txBody>
      <dsp:txXfrm>
        <a:off x="156677" y="156677"/>
        <a:ext cx="2896190" cy="346426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2080A-330E-4AF1-9C65-2DF9F0D2CC8F}">
      <dsp:nvSpPr>
        <dsp:cNvPr id="0" name=""/>
        <dsp:cNvSpPr/>
      </dsp:nvSpPr>
      <dsp:spPr>
        <a:xfrm rot="5400000">
          <a:off x="5469238" y="-2109139"/>
          <a:ext cx="1186466" cy="570585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Köteles eltartani a </a:t>
          </a:r>
          <a:r>
            <a:rPr lang="hu-HU" sz="17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vele egy háztartásban</a:t>
          </a: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élő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Olyan </a:t>
          </a:r>
          <a:r>
            <a:rPr lang="hu-HU" sz="17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kiskorút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Akit a </a:t>
          </a:r>
          <a:r>
            <a:rPr lang="hu-HU" sz="17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beleegyezésével</a:t>
          </a: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hoztak a háztartásba</a:t>
          </a:r>
        </a:p>
      </dsp:txBody>
      <dsp:txXfrm rot="-5400000">
        <a:off x="3209543" y="208474"/>
        <a:ext cx="5647938" cy="1070630"/>
      </dsp:txXfrm>
    </dsp:sp>
    <dsp:sp modelId="{62C15B28-F337-445C-9021-D0F45C5D6A79}">
      <dsp:nvSpPr>
        <dsp:cNvPr id="0" name=""/>
        <dsp:cNvSpPr/>
      </dsp:nvSpPr>
      <dsp:spPr>
        <a:xfrm>
          <a:off x="0" y="2247"/>
          <a:ext cx="3209544" cy="14830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MOSTOHASZÜLŐ </a:t>
          </a:r>
        </a:p>
      </dsp:txBody>
      <dsp:txXfrm>
        <a:off x="72398" y="74645"/>
        <a:ext cx="3064748" cy="1338286"/>
      </dsp:txXfrm>
    </dsp:sp>
    <dsp:sp modelId="{6D3BB790-85BB-4FBE-B202-20376BDE71B0}">
      <dsp:nvSpPr>
        <dsp:cNvPr id="0" name=""/>
        <dsp:cNvSpPr/>
      </dsp:nvSpPr>
      <dsp:spPr>
        <a:xfrm rot="5400000">
          <a:off x="5469238" y="-551902"/>
          <a:ext cx="1186466" cy="5705856"/>
        </a:xfrm>
        <a:prstGeom prst="round2SameRect">
          <a:avLst/>
        </a:prstGeom>
        <a:solidFill>
          <a:schemeClr val="accent2">
            <a:tint val="40000"/>
            <a:alpha val="90000"/>
            <a:hueOff val="-3868349"/>
            <a:satOff val="-7768"/>
            <a:lumOff val="-421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3868349"/>
              <a:satOff val="-7768"/>
              <a:lumOff val="-4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 a mostohaszülő az ő eltartásáról </a:t>
          </a:r>
          <a:r>
            <a:rPr lang="hu-HU" sz="1700" b="1" kern="1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hosszabb ideig gondoskodott</a:t>
          </a:r>
        </a:p>
      </dsp:txBody>
      <dsp:txXfrm rot="-5400000">
        <a:off x="3209543" y="1765711"/>
        <a:ext cx="5647938" cy="1070630"/>
      </dsp:txXfrm>
    </dsp:sp>
    <dsp:sp modelId="{EC18B217-D18E-4EF9-B863-79A351024EBB}">
      <dsp:nvSpPr>
        <dsp:cNvPr id="0" name=""/>
        <dsp:cNvSpPr/>
      </dsp:nvSpPr>
      <dsp:spPr>
        <a:xfrm>
          <a:off x="0" y="1559484"/>
          <a:ext cx="3209544" cy="1483082"/>
        </a:xfrm>
        <a:prstGeom prst="roundRect">
          <a:avLst/>
        </a:prstGeom>
        <a:solidFill>
          <a:schemeClr val="accent2">
            <a:hueOff val="-3825240"/>
            <a:satOff val="-5640"/>
            <a:lumOff val="-3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MOSTOHAGYERMEK</a:t>
          </a:r>
        </a:p>
      </dsp:txBody>
      <dsp:txXfrm>
        <a:off x="72398" y="1631882"/>
        <a:ext cx="3064748" cy="1338286"/>
      </dsp:txXfrm>
    </dsp:sp>
    <dsp:sp modelId="{FCD412F6-0227-40E7-99CC-5EF5038D48F6}">
      <dsp:nvSpPr>
        <dsp:cNvPr id="0" name=""/>
        <dsp:cNvSpPr/>
      </dsp:nvSpPr>
      <dsp:spPr>
        <a:xfrm rot="5400000">
          <a:off x="5469238" y="1005334"/>
          <a:ext cx="1186466" cy="5705856"/>
        </a:xfrm>
        <a:prstGeom prst="round2SameRect">
          <a:avLst/>
        </a:prstGeom>
        <a:solidFill>
          <a:schemeClr val="accent2">
            <a:tint val="40000"/>
            <a:alpha val="90000"/>
            <a:hueOff val="-7736698"/>
            <a:satOff val="-15537"/>
            <a:lumOff val="-842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7736698"/>
              <a:satOff val="-15537"/>
              <a:lumOff val="-8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Nevelt gyermek is köteles a nevelőszülőt, ha az </a:t>
          </a:r>
          <a:r>
            <a:rPr lang="hu-HU" sz="1700" b="1" kern="1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hosszabb időn át saját háztartásában </a:t>
          </a:r>
          <a:r>
            <a:rPr lang="hu-HU" sz="17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ellenszolgáltatás nélkül</a:t>
          </a: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gondoskodott róla </a:t>
          </a:r>
          <a:r>
            <a:rPr lang="hu-HU" sz="1700" b="1" kern="1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ÉS</a:t>
          </a: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nem vérszerinti, mostoha vagy örökbefogadó szülő</a:t>
          </a:r>
        </a:p>
      </dsp:txBody>
      <dsp:txXfrm rot="-5400000">
        <a:off x="3209543" y="3322947"/>
        <a:ext cx="5647938" cy="1070630"/>
      </dsp:txXfrm>
    </dsp:sp>
    <dsp:sp modelId="{C148AB3C-F385-4B75-96CF-8E4BEAAF1D84}">
      <dsp:nvSpPr>
        <dsp:cNvPr id="0" name=""/>
        <dsp:cNvSpPr/>
      </dsp:nvSpPr>
      <dsp:spPr>
        <a:xfrm>
          <a:off x="0" y="3116721"/>
          <a:ext cx="3209544" cy="1483082"/>
        </a:xfrm>
        <a:prstGeom prst="roundRect">
          <a:avLst/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NEVELT GYERMEK</a:t>
          </a:r>
        </a:p>
      </dsp:txBody>
      <dsp:txXfrm>
        <a:off x="72398" y="3189119"/>
        <a:ext cx="3064748" cy="133828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B29ADC-CAFF-4113-AC86-66A38CFAC94E}">
      <dsp:nvSpPr>
        <dsp:cNvPr id="0" name=""/>
        <dsp:cNvSpPr/>
      </dsp:nvSpPr>
      <dsp:spPr>
        <a:xfrm>
          <a:off x="4353" y="1009528"/>
          <a:ext cx="1349499" cy="175856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Kiskorú gyermek</a:t>
          </a:r>
        </a:p>
      </dsp:txBody>
      <dsp:txXfrm>
        <a:off x="43878" y="1049053"/>
        <a:ext cx="1270449" cy="1679515"/>
      </dsp:txXfrm>
    </dsp:sp>
    <dsp:sp modelId="{074B1EA8-1D5D-444E-A61F-E362B604C61F}">
      <dsp:nvSpPr>
        <dsp:cNvPr id="0" name=""/>
        <dsp:cNvSpPr/>
      </dsp:nvSpPr>
      <dsp:spPr>
        <a:xfrm>
          <a:off x="1488802" y="1721473"/>
          <a:ext cx="286093" cy="3346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>
        <a:off x="1488802" y="1788408"/>
        <a:ext cx="200265" cy="200805"/>
      </dsp:txXfrm>
    </dsp:sp>
    <dsp:sp modelId="{02CCAAC4-4D3C-43AD-9A4B-C2C043C16B67}">
      <dsp:nvSpPr>
        <dsp:cNvPr id="0" name=""/>
        <dsp:cNvSpPr/>
      </dsp:nvSpPr>
      <dsp:spPr>
        <a:xfrm>
          <a:off x="1893651" y="1009528"/>
          <a:ext cx="1349499" cy="175856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-47"/>
            <a:lumOff val="691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Nagykorú gyermek</a:t>
          </a:r>
        </a:p>
      </dsp:txBody>
      <dsp:txXfrm>
        <a:off x="1933176" y="1049053"/>
        <a:ext cx="1270449" cy="1679515"/>
      </dsp:txXfrm>
    </dsp:sp>
    <dsp:sp modelId="{BF8DD0DA-8428-4DC9-A4E2-05C714CC4CE2}">
      <dsp:nvSpPr>
        <dsp:cNvPr id="0" name=""/>
        <dsp:cNvSpPr/>
      </dsp:nvSpPr>
      <dsp:spPr>
        <a:xfrm>
          <a:off x="3378100" y="1721473"/>
          <a:ext cx="286093" cy="3346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-642"/>
            <a:lumOff val="83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>
        <a:off x="3378100" y="1788408"/>
        <a:ext cx="200265" cy="200805"/>
      </dsp:txXfrm>
    </dsp:sp>
    <dsp:sp modelId="{9512CFF3-9C0E-4E65-B235-482CEA6FCAC3}">
      <dsp:nvSpPr>
        <dsp:cNvPr id="0" name=""/>
        <dsp:cNvSpPr/>
      </dsp:nvSpPr>
      <dsp:spPr>
        <a:xfrm>
          <a:off x="3782950" y="1009528"/>
          <a:ext cx="1349499" cy="175856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-95"/>
            <a:lumOff val="1382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 Házastárs, volt házastárs, volt élettárs</a:t>
          </a:r>
        </a:p>
      </dsp:txBody>
      <dsp:txXfrm>
        <a:off x="3822475" y="1049053"/>
        <a:ext cx="1270449" cy="1679515"/>
      </dsp:txXfrm>
    </dsp:sp>
    <dsp:sp modelId="{1E78B6CA-699D-45E4-AD41-9193330942B8}">
      <dsp:nvSpPr>
        <dsp:cNvPr id="0" name=""/>
        <dsp:cNvSpPr/>
      </dsp:nvSpPr>
      <dsp:spPr>
        <a:xfrm>
          <a:off x="5267399" y="1721473"/>
          <a:ext cx="286093" cy="3346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-1283"/>
            <a:lumOff val="166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>
        <a:off x="5267399" y="1788408"/>
        <a:ext cx="200265" cy="200805"/>
      </dsp:txXfrm>
    </dsp:sp>
    <dsp:sp modelId="{EA40CF01-310D-48E1-9D60-374C58A4C02C}">
      <dsp:nvSpPr>
        <dsp:cNvPr id="0" name=""/>
        <dsp:cNvSpPr/>
      </dsp:nvSpPr>
      <dsp:spPr>
        <a:xfrm>
          <a:off x="5672249" y="1009528"/>
          <a:ext cx="1349499" cy="175856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-142"/>
            <a:lumOff val="2073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 Szülő</a:t>
          </a:r>
        </a:p>
      </dsp:txBody>
      <dsp:txXfrm>
        <a:off x="5711774" y="1049053"/>
        <a:ext cx="1270449" cy="1679515"/>
      </dsp:txXfrm>
    </dsp:sp>
    <dsp:sp modelId="{415F8D55-29C4-45C8-8043-B79508BB7592}">
      <dsp:nvSpPr>
        <dsp:cNvPr id="0" name=""/>
        <dsp:cNvSpPr/>
      </dsp:nvSpPr>
      <dsp:spPr>
        <a:xfrm>
          <a:off x="7156698" y="1721473"/>
          <a:ext cx="286093" cy="3346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-1925"/>
            <a:lumOff val="249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>
        <a:off x="7156698" y="1788408"/>
        <a:ext cx="200265" cy="200805"/>
      </dsp:txXfrm>
    </dsp:sp>
    <dsp:sp modelId="{F80CB7D0-03DE-4678-B2EA-365C61652946}">
      <dsp:nvSpPr>
        <dsp:cNvPr id="0" name=""/>
        <dsp:cNvSpPr/>
      </dsp:nvSpPr>
      <dsp:spPr>
        <a:xfrm>
          <a:off x="7561547" y="1009528"/>
          <a:ext cx="1349499" cy="175856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-189"/>
            <a:lumOff val="2765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 Többi rokon</a:t>
          </a:r>
        </a:p>
      </dsp:txBody>
      <dsp:txXfrm>
        <a:off x="7601072" y="1049053"/>
        <a:ext cx="1270449" cy="167951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CCC17-BC77-4D2D-AED4-94A08A77697E}">
      <dsp:nvSpPr>
        <dsp:cNvPr id="0" name=""/>
        <dsp:cNvSpPr/>
      </dsp:nvSpPr>
      <dsp:spPr>
        <a:xfrm>
          <a:off x="0" y="92883"/>
          <a:ext cx="8915400" cy="4557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Jogosult </a:t>
          </a:r>
          <a:r>
            <a:rPr lang="hu-HU" sz="19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indokolt szükségletei 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és a kötelezett </a:t>
          </a:r>
          <a:r>
            <a:rPr lang="hu-HU" sz="19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teljesítőképessége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alapján</a:t>
          </a:r>
        </a:p>
      </dsp:txBody>
      <dsp:txXfrm>
        <a:off x="22246" y="115129"/>
        <a:ext cx="8870908" cy="411223"/>
      </dsp:txXfrm>
    </dsp:sp>
    <dsp:sp modelId="{FDFE4475-354F-4ED4-81C4-1A1AFCC6BB69}">
      <dsp:nvSpPr>
        <dsp:cNvPr id="0" name=""/>
        <dsp:cNvSpPr/>
      </dsp:nvSpPr>
      <dsp:spPr>
        <a:xfrm>
          <a:off x="0" y="603318"/>
          <a:ext cx="8915400" cy="455715"/>
        </a:xfrm>
        <a:prstGeom prst="roundRect">
          <a:avLst/>
        </a:prstGeom>
        <a:solidFill>
          <a:schemeClr val="accent5">
            <a:hueOff val="1009820"/>
            <a:satOff val="3013"/>
            <a:lumOff val="3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Leszármazó, kiskorú testvér</a:t>
          </a:r>
        </a:p>
      </dsp:txBody>
      <dsp:txXfrm>
        <a:off x="22246" y="625564"/>
        <a:ext cx="8870908" cy="411223"/>
      </dsp:txXfrm>
    </dsp:sp>
    <dsp:sp modelId="{C74D3EFC-7C9E-423E-9D56-DDE72F22CD7D}">
      <dsp:nvSpPr>
        <dsp:cNvPr id="0" name=""/>
        <dsp:cNvSpPr/>
      </dsp:nvSpPr>
      <dsp:spPr>
        <a:xfrm>
          <a:off x="0" y="1059033"/>
          <a:ext cx="8915400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064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nevelés és szükséges taníttatás költségei</a:t>
          </a:r>
        </a:p>
      </dsp:txBody>
      <dsp:txXfrm>
        <a:off x="0" y="1059033"/>
        <a:ext cx="8915400" cy="314640"/>
      </dsp:txXfrm>
    </dsp:sp>
    <dsp:sp modelId="{EF2B6CF6-3F06-4FC4-A531-10EAF20D61CB}">
      <dsp:nvSpPr>
        <dsp:cNvPr id="0" name=""/>
        <dsp:cNvSpPr/>
      </dsp:nvSpPr>
      <dsp:spPr>
        <a:xfrm>
          <a:off x="0" y="1373673"/>
          <a:ext cx="8915400" cy="455715"/>
        </a:xfrm>
        <a:prstGeom prst="roundRect">
          <a:avLst/>
        </a:prstGeom>
        <a:solidFill>
          <a:schemeClr val="accent5">
            <a:hueOff val="2019641"/>
            <a:satOff val="6027"/>
            <a:lumOff val="78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Időskor, betegség, fogyatékosság vagy más ok miatti gondozás</a:t>
          </a:r>
        </a:p>
      </dsp:txBody>
      <dsp:txXfrm>
        <a:off x="22246" y="1395919"/>
        <a:ext cx="8870908" cy="411223"/>
      </dsp:txXfrm>
    </dsp:sp>
    <dsp:sp modelId="{B20022FF-B1D3-4786-86EF-CE5BB51A4753}">
      <dsp:nvSpPr>
        <dsp:cNvPr id="0" name=""/>
        <dsp:cNvSpPr/>
      </dsp:nvSpPr>
      <dsp:spPr>
        <a:xfrm>
          <a:off x="0" y="1829388"/>
          <a:ext cx="8915400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064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ápolási költségek is</a:t>
          </a:r>
        </a:p>
      </dsp:txBody>
      <dsp:txXfrm>
        <a:off x="0" y="1829388"/>
        <a:ext cx="8915400" cy="314640"/>
      </dsp:txXfrm>
    </dsp:sp>
    <dsp:sp modelId="{7692269C-EB0E-4B20-BBB1-CD1803FA5418}">
      <dsp:nvSpPr>
        <dsp:cNvPr id="0" name=""/>
        <dsp:cNvSpPr/>
      </dsp:nvSpPr>
      <dsp:spPr>
        <a:xfrm>
          <a:off x="0" y="2144028"/>
          <a:ext cx="8915400" cy="455715"/>
        </a:xfrm>
        <a:prstGeom prst="roundRect">
          <a:avLst/>
        </a:prstGeom>
        <a:solidFill>
          <a:schemeClr val="accent5">
            <a:hueOff val="3029461"/>
            <a:satOff val="9040"/>
            <a:lumOff val="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Részben rászorult</a:t>
          </a:r>
        </a:p>
      </dsp:txBody>
      <dsp:txXfrm>
        <a:off x="22246" y="2166274"/>
        <a:ext cx="8870908" cy="411223"/>
      </dsp:txXfrm>
    </dsp:sp>
    <dsp:sp modelId="{F26ECE51-9E57-449D-88CE-E3E9A598FBBF}">
      <dsp:nvSpPr>
        <dsp:cNvPr id="0" name=""/>
        <dsp:cNvSpPr/>
      </dsp:nvSpPr>
      <dsp:spPr>
        <a:xfrm>
          <a:off x="0" y="2599743"/>
          <a:ext cx="8915400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064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5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tartáskiegészítés</a:t>
          </a:r>
          <a:endParaRPr lang="hu-HU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599743"/>
        <a:ext cx="8915400" cy="314640"/>
      </dsp:txXfrm>
    </dsp:sp>
    <dsp:sp modelId="{EC3DAB46-7DE3-43D8-A9EE-F276D1E534A4}">
      <dsp:nvSpPr>
        <dsp:cNvPr id="0" name=""/>
        <dsp:cNvSpPr/>
      </dsp:nvSpPr>
      <dsp:spPr>
        <a:xfrm>
          <a:off x="0" y="2914383"/>
          <a:ext cx="8915400" cy="455715"/>
        </a:xfrm>
        <a:prstGeom prst="roundRect">
          <a:avLst/>
        </a:prstGeom>
        <a:solidFill>
          <a:schemeClr val="accent5">
            <a:hueOff val="4039281"/>
            <a:satOff val="12053"/>
            <a:lumOff val="156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Nagykorú továbbtanulása</a:t>
          </a:r>
        </a:p>
      </dsp:txBody>
      <dsp:txXfrm>
        <a:off x="22246" y="2936629"/>
        <a:ext cx="8870908" cy="411223"/>
      </dsp:txXfrm>
    </dsp:sp>
    <dsp:sp modelId="{77E69AD4-A716-4611-BC67-71134A540F53}">
      <dsp:nvSpPr>
        <dsp:cNvPr id="0" name=""/>
        <dsp:cNvSpPr/>
      </dsp:nvSpPr>
      <dsp:spPr>
        <a:xfrm>
          <a:off x="0" y="3370098"/>
          <a:ext cx="8915400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064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indokolt szükségletek</a:t>
          </a:r>
        </a:p>
      </dsp:txBody>
      <dsp:txXfrm>
        <a:off x="0" y="3370098"/>
        <a:ext cx="8915400" cy="314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B73C96-8E26-4F4C-B68B-6DB09351560C}">
      <dsp:nvSpPr>
        <dsp:cNvPr id="0" name=""/>
        <dsp:cNvSpPr/>
      </dsp:nvSpPr>
      <dsp:spPr>
        <a:xfrm>
          <a:off x="0" y="0"/>
          <a:ext cx="9061467" cy="20494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Taxatív felsorolás – kötelező sorrend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Anya házassági köteléke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Élettársak esetén emberi reprodukcióra irányuló különleges eljárás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Teljes hatályú apai elismerő nyilatkozat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Apaság bírósági határozattal történő megállapítása</a:t>
          </a:r>
        </a:p>
      </dsp:txBody>
      <dsp:txXfrm>
        <a:off x="0" y="0"/>
        <a:ext cx="7063218" cy="2049486"/>
      </dsp:txXfrm>
    </dsp:sp>
    <dsp:sp modelId="{250CFE32-95A0-4692-A1C4-DF99B7AD1EED}">
      <dsp:nvSpPr>
        <dsp:cNvPr id="0" name=""/>
        <dsp:cNvSpPr/>
      </dsp:nvSpPr>
      <dsp:spPr>
        <a:xfrm>
          <a:off x="1599082" y="2504927"/>
          <a:ext cx="9061467" cy="2049486"/>
        </a:xfrm>
        <a:prstGeom prst="roundRect">
          <a:avLst>
            <a:gd name="adj" fmla="val 10000"/>
          </a:avLst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1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Amíg az apaság sorrendben előbb szereplő vélelem alapján megállapítható, addig a sorrendben későbbi apasági vélelem alkalmazására nem kerülhet sor</a:t>
          </a:r>
        </a:p>
      </dsp:txBody>
      <dsp:txXfrm>
        <a:off x="1599082" y="2504927"/>
        <a:ext cx="6130218" cy="2049486"/>
      </dsp:txXfrm>
    </dsp:sp>
    <dsp:sp modelId="{728612D6-A8E2-4E76-897B-C366897DC495}">
      <dsp:nvSpPr>
        <dsp:cNvPr id="0" name=""/>
        <dsp:cNvSpPr/>
      </dsp:nvSpPr>
      <dsp:spPr>
        <a:xfrm>
          <a:off x="7729301" y="1611123"/>
          <a:ext cx="1332166" cy="133216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3600" kern="1200"/>
        </a:p>
      </dsp:txBody>
      <dsp:txXfrm>
        <a:off x="7729301" y="1611123"/>
        <a:ext cx="1332166" cy="133216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6625C-EC95-4931-80EB-5B44121B5F92}">
      <dsp:nvSpPr>
        <dsp:cNvPr id="0" name=""/>
        <dsp:cNvSpPr/>
      </dsp:nvSpPr>
      <dsp:spPr>
        <a:xfrm>
          <a:off x="494743" y="166"/>
          <a:ext cx="3774244" cy="22645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Főszabály: </a:t>
          </a:r>
          <a:r>
            <a:rPr lang="hu-HU" sz="21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határozatlan</a:t>
          </a:r>
        </a:p>
      </dsp:txBody>
      <dsp:txXfrm>
        <a:off x="494743" y="166"/>
        <a:ext cx="3774244" cy="2264546"/>
      </dsp:txXfrm>
    </dsp:sp>
    <dsp:sp modelId="{B9B169A6-98FB-4E5D-8ECB-2A951389E72B}">
      <dsp:nvSpPr>
        <dsp:cNvPr id="0" name=""/>
        <dsp:cNvSpPr/>
      </dsp:nvSpPr>
      <dsp:spPr>
        <a:xfrm>
          <a:off x="4646412" y="166"/>
          <a:ext cx="3774244" cy="2264546"/>
        </a:xfrm>
        <a:prstGeom prst="rect">
          <a:avLst/>
        </a:prstGeom>
        <a:solidFill>
          <a:schemeClr val="accent2">
            <a:hueOff val="-2550160"/>
            <a:satOff val="-3760"/>
            <a:lumOff val="-26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Köthető meghatározott </a:t>
          </a:r>
          <a:r>
            <a:rPr lang="hu-HU" sz="21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feltételhez</a:t>
          </a: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vagy </a:t>
          </a:r>
          <a:r>
            <a:rPr lang="hu-HU" sz="21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időtartamra</a:t>
          </a: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feltéve hogy rászorultsága a feltétel bekövetkezte vagy a meghatározott időtartam </a:t>
          </a:r>
          <a:r>
            <a:rPr lang="hu-HU" sz="21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leteltekor megszűnik</a:t>
          </a:r>
          <a:endParaRPr lang="hu-HU" sz="2100" kern="1200" dirty="0">
            <a:solidFill>
              <a:srgbClr val="002060"/>
            </a:solidFill>
          </a:endParaRPr>
        </a:p>
      </dsp:txBody>
      <dsp:txXfrm>
        <a:off x="4646412" y="166"/>
        <a:ext cx="3774244" cy="2264546"/>
      </dsp:txXfrm>
    </dsp:sp>
    <dsp:sp modelId="{8007E2C9-91EB-4F23-B717-83CC5B0E5472}">
      <dsp:nvSpPr>
        <dsp:cNvPr id="0" name=""/>
        <dsp:cNvSpPr/>
      </dsp:nvSpPr>
      <dsp:spPr>
        <a:xfrm>
          <a:off x="494743" y="2642137"/>
          <a:ext cx="3774244" cy="2264546"/>
        </a:xfrm>
        <a:prstGeom prst="rect">
          <a:avLst/>
        </a:prstGeom>
        <a:solidFill>
          <a:schemeClr val="accent2">
            <a:hueOff val="-5100320"/>
            <a:satOff val="-7520"/>
            <a:lumOff val="-52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 a tartás </a:t>
          </a:r>
          <a:r>
            <a:rPr lang="hu-HU" sz="21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körülményeiben</a:t>
          </a: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21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változás</a:t>
          </a: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áll be, ami a tartás változatlan teljesítése mellett valamely fél jogi érdekét sérti </a:t>
          </a: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21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MÓDOSÍTÁS</a:t>
          </a:r>
        </a:p>
      </dsp:txBody>
      <dsp:txXfrm>
        <a:off x="494743" y="2642137"/>
        <a:ext cx="3774244" cy="2264546"/>
      </dsp:txXfrm>
    </dsp:sp>
    <dsp:sp modelId="{6664B633-0F35-4E72-9A88-58A7A07445EB}">
      <dsp:nvSpPr>
        <dsp:cNvPr id="0" name=""/>
        <dsp:cNvSpPr/>
      </dsp:nvSpPr>
      <dsp:spPr>
        <a:xfrm>
          <a:off x="4646412" y="2642137"/>
          <a:ext cx="3774244" cy="2264546"/>
        </a:xfrm>
        <a:prstGeom prst="rect">
          <a:avLst/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</a:t>
          </a: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21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kérheti</a:t>
          </a: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akinek a körülmények változása </a:t>
          </a:r>
          <a:r>
            <a:rPr lang="hu-HU" sz="21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felróható</a:t>
          </a:r>
        </a:p>
      </dsp:txBody>
      <dsp:txXfrm>
        <a:off x="4646412" y="2642137"/>
        <a:ext cx="3774244" cy="226454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6EC92D-99C3-4A6D-BB4F-79C37CDCE623}">
      <dsp:nvSpPr>
        <dsp:cNvPr id="0" name=""/>
        <dsp:cNvSpPr/>
      </dsp:nvSpPr>
      <dsp:spPr>
        <a:xfrm>
          <a:off x="5772" y="53569"/>
          <a:ext cx="1725295" cy="103517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Aki már nem rászorult</a:t>
          </a:r>
        </a:p>
      </dsp:txBody>
      <dsp:txXfrm>
        <a:off x="36091" y="83888"/>
        <a:ext cx="1664657" cy="974539"/>
      </dsp:txXfrm>
    </dsp:sp>
    <dsp:sp modelId="{5298DBAB-9E84-4417-9E32-892C39C68498}">
      <dsp:nvSpPr>
        <dsp:cNvPr id="0" name=""/>
        <dsp:cNvSpPr/>
      </dsp:nvSpPr>
      <dsp:spPr>
        <a:xfrm>
          <a:off x="1903597" y="357221"/>
          <a:ext cx="365762" cy="427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>
        <a:off x="1903597" y="442796"/>
        <a:ext cx="256033" cy="256723"/>
      </dsp:txXfrm>
    </dsp:sp>
    <dsp:sp modelId="{FC00DD44-72E1-4E24-A09C-01A507D29D9B}">
      <dsp:nvSpPr>
        <dsp:cNvPr id="0" name=""/>
        <dsp:cNvSpPr/>
      </dsp:nvSpPr>
      <dsp:spPr>
        <a:xfrm>
          <a:off x="2421185" y="53569"/>
          <a:ext cx="1725295" cy="103517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köteles a </a:t>
          </a:r>
          <a:r>
            <a:rPr lang="hu-HU" sz="18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BÍRÓSÁGNAK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bejelenteni </a:t>
          </a:r>
        </a:p>
      </dsp:txBody>
      <dsp:txXfrm>
        <a:off x="2451504" y="83888"/>
        <a:ext cx="1664657" cy="974539"/>
      </dsp:txXfrm>
    </dsp:sp>
    <dsp:sp modelId="{4AADE943-FAF6-4698-B860-0E08583A0AFB}">
      <dsp:nvSpPr>
        <dsp:cNvPr id="0" name=""/>
        <dsp:cNvSpPr/>
      </dsp:nvSpPr>
      <dsp:spPr>
        <a:xfrm>
          <a:off x="4319010" y="357221"/>
          <a:ext cx="365762" cy="427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/>
        </a:p>
      </dsp:txBody>
      <dsp:txXfrm>
        <a:off x="4319010" y="442796"/>
        <a:ext cx="256033" cy="256723"/>
      </dsp:txXfrm>
    </dsp:sp>
    <dsp:sp modelId="{054FC8F7-FF48-4D48-849A-644DF2493F38}">
      <dsp:nvSpPr>
        <dsp:cNvPr id="0" name=""/>
        <dsp:cNvSpPr/>
      </dsp:nvSpPr>
      <dsp:spPr>
        <a:xfrm>
          <a:off x="4836599" y="53569"/>
          <a:ext cx="1725295" cy="10351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 peres eljárás</a:t>
          </a:r>
        </a:p>
      </dsp:txBody>
      <dsp:txXfrm>
        <a:off x="4866918" y="83888"/>
        <a:ext cx="1664657" cy="97453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3C7F2-A0D8-4C90-8E14-F9FFB174D651}">
      <dsp:nvSpPr>
        <dsp:cNvPr id="0" name=""/>
        <dsp:cNvSpPr/>
      </dsp:nvSpPr>
      <dsp:spPr>
        <a:xfrm>
          <a:off x="819" y="0"/>
          <a:ext cx="1746917" cy="95303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Körülmények változása</a:t>
          </a:r>
        </a:p>
      </dsp:txBody>
      <dsp:txXfrm>
        <a:off x="28733" y="27914"/>
        <a:ext cx="1691089" cy="897209"/>
      </dsp:txXfrm>
    </dsp:sp>
    <dsp:sp modelId="{42EAF227-EB6D-4A6D-9460-6D3A889DD74C}">
      <dsp:nvSpPr>
        <dsp:cNvPr id="0" name=""/>
        <dsp:cNvSpPr/>
      </dsp:nvSpPr>
      <dsp:spPr>
        <a:xfrm>
          <a:off x="1922428" y="259900"/>
          <a:ext cx="370346" cy="433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500" kern="1200"/>
        </a:p>
      </dsp:txBody>
      <dsp:txXfrm>
        <a:off x="1922428" y="346547"/>
        <a:ext cx="259242" cy="259941"/>
      </dsp:txXfrm>
    </dsp:sp>
    <dsp:sp modelId="{D772A3D6-883B-4F8F-92D0-9650B0C478A9}">
      <dsp:nvSpPr>
        <dsp:cNvPr id="0" name=""/>
        <dsp:cNvSpPr/>
      </dsp:nvSpPr>
      <dsp:spPr>
        <a:xfrm>
          <a:off x="2446504" y="0"/>
          <a:ext cx="1746917" cy="953037"/>
        </a:xfrm>
        <a:prstGeom prst="roundRect">
          <a:avLst>
            <a:gd name="adj" fmla="val 10000"/>
          </a:avLst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Tartás feltételei nem állnak fenn</a:t>
          </a:r>
        </a:p>
      </dsp:txBody>
      <dsp:txXfrm>
        <a:off x="2474418" y="27914"/>
        <a:ext cx="1691089" cy="89720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54D98D-CE34-4B07-8683-685C9FF3D77C}">
      <dsp:nvSpPr>
        <dsp:cNvPr id="0" name=""/>
        <dsp:cNvSpPr/>
      </dsp:nvSpPr>
      <dsp:spPr>
        <a:xfrm>
          <a:off x="0" y="0"/>
          <a:ext cx="1721497" cy="8353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Jogosult halála</a:t>
          </a:r>
        </a:p>
      </dsp:txBody>
      <dsp:txXfrm>
        <a:off x="40780" y="40780"/>
        <a:ext cx="1639937" cy="75381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A920F-044C-4C52-B7DE-D5FC460E5401}">
      <dsp:nvSpPr>
        <dsp:cNvPr id="0" name=""/>
        <dsp:cNvSpPr/>
      </dsp:nvSpPr>
      <dsp:spPr>
        <a:xfrm>
          <a:off x="1185709" y="1163"/>
          <a:ext cx="1869709" cy="9348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Perindítás</a:t>
          </a:r>
        </a:p>
      </dsp:txBody>
      <dsp:txXfrm>
        <a:off x="1213090" y="28544"/>
        <a:ext cx="1814947" cy="880092"/>
      </dsp:txXfrm>
    </dsp:sp>
    <dsp:sp modelId="{0C48B19C-EAB5-4942-95A1-65A9DB5D2BBB}">
      <dsp:nvSpPr>
        <dsp:cNvPr id="0" name=""/>
        <dsp:cNvSpPr/>
      </dsp:nvSpPr>
      <dsp:spPr>
        <a:xfrm>
          <a:off x="1372679" y="936017"/>
          <a:ext cx="186970" cy="701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1140"/>
              </a:lnTo>
              <a:lnTo>
                <a:pt x="186970" y="701140"/>
              </a:lnTo>
            </a:path>
          </a:pathLst>
        </a:cu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62F79C-E55D-488A-8E06-9492E1DE2ADA}">
      <dsp:nvSpPr>
        <dsp:cNvPr id="0" name=""/>
        <dsp:cNvSpPr/>
      </dsp:nvSpPr>
      <dsp:spPr>
        <a:xfrm>
          <a:off x="1559650" y="1169731"/>
          <a:ext cx="1495767" cy="9348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Kiskorú érdekében</a:t>
          </a:r>
          <a:r>
            <a:rPr lang="hu-H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6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gyámhivatal</a:t>
          </a:r>
        </a:p>
      </dsp:txBody>
      <dsp:txXfrm>
        <a:off x="1587031" y="1197112"/>
        <a:ext cx="1441005" cy="880092"/>
      </dsp:txXfrm>
    </dsp:sp>
    <dsp:sp modelId="{54ACC023-BEA0-4D97-98F1-8CF614B1D767}">
      <dsp:nvSpPr>
        <dsp:cNvPr id="0" name=""/>
        <dsp:cNvSpPr/>
      </dsp:nvSpPr>
      <dsp:spPr>
        <a:xfrm>
          <a:off x="1372679" y="936017"/>
          <a:ext cx="186970" cy="1869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9709"/>
              </a:lnTo>
              <a:lnTo>
                <a:pt x="186970" y="1869709"/>
              </a:lnTo>
            </a:path>
          </a:pathLst>
        </a:cu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DA527B-CE3A-48AF-881F-C344E371BD48}">
      <dsp:nvSpPr>
        <dsp:cNvPr id="0" name=""/>
        <dsp:cNvSpPr/>
      </dsp:nvSpPr>
      <dsp:spPr>
        <a:xfrm>
          <a:off x="1559650" y="2338299"/>
          <a:ext cx="1495767" cy="9348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-3825240"/>
              <a:satOff val="-5640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Szülő érdekében (beleegyezés!!) </a:t>
          </a:r>
          <a:r>
            <a:rPr lang="hu-HU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1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járási hivatal</a:t>
          </a:r>
        </a:p>
      </dsp:txBody>
      <dsp:txXfrm>
        <a:off x="1587031" y="2365680"/>
        <a:ext cx="1441005" cy="880092"/>
      </dsp:txXfrm>
    </dsp:sp>
    <dsp:sp modelId="{5F94C9F1-FE5E-48B6-BC4E-58D84131A026}">
      <dsp:nvSpPr>
        <dsp:cNvPr id="0" name=""/>
        <dsp:cNvSpPr/>
      </dsp:nvSpPr>
      <dsp:spPr>
        <a:xfrm>
          <a:off x="1372679" y="936017"/>
          <a:ext cx="186970" cy="3038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8277"/>
              </a:lnTo>
              <a:lnTo>
                <a:pt x="186970" y="3038277"/>
              </a:lnTo>
            </a:path>
          </a:pathLst>
        </a:cu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42DAC5-3566-40AE-A59D-A9FE398C7F41}">
      <dsp:nvSpPr>
        <dsp:cNvPr id="0" name=""/>
        <dsp:cNvSpPr/>
      </dsp:nvSpPr>
      <dsp:spPr>
        <a:xfrm>
          <a:off x="1559650" y="3506867"/>
          <a:ext cx="1495767" cy="9348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-7650481"/>
              <a:satOff val="-11280"/>
              <a:lumOff val="-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Tartásra kötelezett </a:t>
          </a:r>
          <a:r>
            <a:rPr lang="hu-HU" sz="1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13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önállóan</a:t>
          </a:r>
          <a:r>
            <a:rPr lang="hu-HU" sz="1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többi kötelezettel szemben</a:t>
          </a:r>
        </a:p>
      </dsp:txBody>
      <dsp:txXfrm>
        <a:off x="1587031" y="3534248"/>
        <a:ext cx="1441005" cy="880092"/>
      </dsp:txXfrm>
    </dsp:sp>
    <dsp:sp modelId="{E6E987A2-C034-48D5-8B6B-ACEA22BDC6BB}">
      <dsp:nvSpPr>
        <dsp:cNvPr id="0" name=""/>
        <dsp:cNvSpPr/>
      </dsp:nvSpPr>
      <dsp:spPr>
        <a:xfrm>
          <a:off x="3522845" y="1163"/>
          <a:ext cx="1869709" cy="4445177"/>
        </a:xfrm>
        <a:prstGeom prst="roundRect">
          <a:avLst>
            <a:gd name="adj" fmla="val 10000"/>
          </a:avLst>
        </a:prstGeom>
        <a:solidFill>
          <a:schemeClr val="accent2">
            <a:hueOff val="-3825240"/>
            <a:satOff val="-5640"/>
            <a:lumOff val="-3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 hónapnál </a:t>
          </a:r>
          <a:r>
            <a:rPr lang="hu-H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régebbi követelés visszamenőlegesen </a:t>
          </a:r>
          <a:r>
            <a:rPr lang="hu-H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rPr>
            <a:t></a:t>
          </a:r>
          <a:r>
            <a:rPr lang="hu-H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20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ALAPOS OK </a:t>
          </a:r>
          <a:r>
            <a:rPr lang="hu-H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miatt késlekedett</a:t>
          </a:r>
        </a:p>
      </dsp:txBody>
      <dsp:txXfrm>
        <a:off x="3577607" y="55925"/>
        <a:ext cx="1760185" cy="4335653"/>
      </dsp:txXfrm>
    </dsp:sp>
    <dsp:sp modelId="{A9CB423B-C59E-4AC9-AC8B-7DD116A5A779}">
      <dsp:nvSpPr>
        <dsp:cNvPr id="0" name=""/>
        <dsp:cNvSpPr/>
      </dsp:nvSpPr>
      <dsp:spPr>
        <a:xfrm>
          <a:off x="5859981" y="1163"/>
          <a:ext cx="1869709" cy="4441307"/>
        </a:xfrm>
        <a:prstGeom prst="roundRect">
          <a:avLst>
            <a:gd name="adj" fmla="val 10000"/>
          </a:avLst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bg1">
                  <a:lumMod val="95000"/>
                  <a:lumOff val="5000"/>
                </a:schemeClr>
              </a:solidFill>
            </a:rPr>
            <a:t>3 évnél </a:t>
          </a:r>
          <a:r>
            <a:rPr lang="hu-HU" sz="2000" b="1" kern="1200" dirty="0"/>
            <a:t>régebbi követelés </a:t>
          </a:r>
          <a:r>
            <a:rPr lang="hu-HU" sz="2000" b="1" kern="1200" dirty="0">
              <a:sym typeface="Wingdings" panose="05000000000000000000" pitchFamily="2" charset="2"/>
            </a:rPr>
            <a:t></a:t>
          </a:r>
          <a:r>
            <a:rPr lang="hu-HU" sz="2000" b="1" kern="1200" dirty="0"/>
            <a:t> bírói úton </a:t>
          </a:r>
          <a:r>
            <a:rPr lang="hu-HU" sz="2000" b="1" kern="1200" dirty="0">
              <a:solidFill>
                <a:schemeClr val="bg1">
                  <a:lumMod val="95000"/>
                  <a:lumOff val="5000"/>
                </a:schemeClr>
              </a:solidFill>
            </a:rPr>
            <a:t>nem</a:t>
          </a:r>
          <a:r>
            <a:rPr lang="hu-HU" sz="2000" b="1" kern="1200" dirty="0"/>
            <a:t> lehetséges</a:t>
          </a:r>
        </a:p>
      </dsp:txBody>
      <dsp:txXfrm>
        <a:off x="5914743" y="55925"/>
        <a:ext cx="1760185" cy="433178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37F54D-C293-4DE1-ABCA-B4130C3E207C}">
      <dsp:nvSpPr>
        <dsp:cNvPr id="0" name=""/>
        <dsp:cNvSpPr/>
      </dsp:nvSpPr>
      <dsp:spPr>
        <a:xfrm rot="5400000">
          <a:off x="5304874" y="-2068310"/>
          <a:ext cx="1091245" cy="550635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100" kern="1200" dirty="0"/>
            <a:t>Gyermek </a:t>
          </a:r>
          <a:r>
            <a:rPr lang="hu-HU" sz="11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indokolt szükségletei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100" kern="1200" dirty="0"/>
            <a:t>Mindkét szülő </a:t>
          </a:r>
          <a:r>
            <a:rPr lang="hu-HU" sz="1100" b="1" kern="12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jövedelmi-vagyoni viszonya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100" kern="1200" dirty="0"/>
            <a:t>Szülő </a:t>
          </a:r>
          <a:r>
            <a:rPr lang="hu-HU" sz="1100" b="1" kern="1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háztartásában eltartott más kiskorú</a:t>
          </a:r>
          <a:r>
            <a:rPr lang="hu-HU" sz="1100" kern="1200" dirty="0"/>
            <a:t>, egyéb kiskorú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100" kern="1200" dirty="0"/>
            <a:t>Gyermek </a:t>
          </a:r>
          <a:r>
            <a:rPr lang="hu-HU" sz="1100" b="1" kern="1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jövedelme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100" b="1" kern="1200" dirty="0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Támogatások</a:t>
          </a:r>
        </a:p>
      </dsp:txBody>
      <dsp:txXfrm rot="-5400000">
        <a:off x="3097322" y="192512"/>
        <a:ext cx="5453080" cy="984705"/>
      </dsp:txXfrm>
    </dsp:sp>
    <dsp:sp modelId="{D26CCA4D-F558-4569-A9AE-667877A97C68}">
      <dsp:nvSpPr>
        <dsp:cNvPr id="0" name=""/>
        <dsp:cNvSpPr/>
      </dsp:nvSpPr>
      <dsp:spPr>
        <a:xfrm>
          <a:off x="0" y="2836"/>
          <a:ext cx="3097322" cy="13640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/>
            <a:t>Megállapításnál figyelembe vett tényezők</a:t>
          </a:r>
        </a:p>
      </dsp:txBody>
      <dsp:txXfrm>
        <a:off x="66588" y="69424"/>
        <a:ext cx="2964146" cy="1230881"/>
      </dsp:txXfrm>
    </dsp:sp>
    <dsp:sp modelId="{2896E766-DF5E-40BD-95F4-448DDAF1FDC4}">
      <dsp:nvSpPr>
        <dsp:cNvPr id="0" name=""/>
        <dsp:cNvSpPr/>
      </dsp:nvSpPr>
      <dsp:spPr>
        <a:xfrm rot="5400000">
          <a:off x="5304874" y="-636050"/>
          <a:ext cx="1091245" cy="550635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Megélhetéshez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Egészségügyi ellátáshoz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Neveléshez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Taníttatáshoz szükséges </a:t>
          </a:r>
          <a:r>
            <a:rPr lang="hu-HU" sz="1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RENDSZERES</a:t>
          </a:r>
          <a:r>
            <a:rPr lang="hu-HU" sz="1400" kern="1200" dirty="0"/>
            <a:t> kiadások</a:t>
          </a:r>
        </a:p>
      </dsp:txBody>
      <dsp:txXfrm rot="-5400000">
        <a:off x="3097322" y="1624772"/>
        <a:ext cx="5453080" cy="984705"/>
      </dsp:txXfrm>
    </dsp:sp>
    <dsp:sp modelId="{5EB20483-E1C2-4CA3-BB28-65A00B1220AB}">
      <dsp:nvSpPr>
        <dsp:cNvPr id="0" name=""/>
        <dsp:cNvSpPr/>
      </dsp:nvSpPr>
      <dsp:spPr>
        <a:xfrm>
          <a:off x="0" y="1435095"/>
          <a:ext cx="3097322" cy="13640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/>
            <a:t>Gyermek szükségletei:</a:t>
          </a:r>
        </a:p>
      </dsp:txBody>
      <dsp:txXfrm>
        <a:off x="66588" y="1501683"/>
        <a:ext cx="2964146" cy="1230881"/>
      </dsp:txXfrm>
    </dsp:sp>
    <dsp:sp modelId="{96D03798-9C2A-4CE5-A77E-F731211C787B}">
      <dsp:nvSpPr>
        <dsp:cNvPr id="0" name=""/>
        <dsp:cNvSpPr/>
      </dsp:nvSpPr>
      <dsp:spPr>
        <a:xfrm rot="5400000">
          <a:off x="5304874" y="796209"/>
          <a:ext cx="1091245" cy="550635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1" kern="12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Kötelezett jövedelmének 15-25%-a / GYERMEK</a:t>
          </a:r>
        </a:p>
      </dsp:txBody>
      <dsp:txXfrm rot="-5400000">
        <a:off x="3097322" y="3057031"/>
        <a:ext cx="5453080" cy="984705"/>
      </dsp:txXfrm>
    </dsp:sp>
    <dsp:sp modelId="{CB5C6EAB-7082-4ADB-B1A0-90C754883C26}">
      <dsp:nvSpPr>
        <dsp:cNvPr id="0" name=""/>
        <dsp:cNvSpPr/>
      </dsp:nvSpPr>
      <dsp:spPr>
        <a:xfrm>
          <a:off x="0" y="2867355"/>
          <a:ext cx="3097322" cy="13640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/>
            <a:t>Tartásdíj összege</a:t>
          </a:r>
        </a:p>
      </dsp:txBody>
      <dsp:txXfrm>
        <a:off x="66588" y="2933943"/>
        <a:ext cx="2964146" cy="1230881"/>
      </dsp:txXfrm>
    </dsp:sp>
    <dsp:sp modelId="{17E879B1-8B97-4EB8-995A-F3E338E61AC2}">
      <dsp:nvSpPr>
        <dsp:cNvPr id="0" name=""/>
        <dsp:cNvSpPr/>
      </dsp:nvSpPr>
      <dsp:spPr>
        <a:xfrm rot="5400000">
          <a:off x="5304874" y="2228469"/>
          <a:ext cx="1091245" cy="550635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0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Nagykorú és középiskolai tanulmányokat folytató gyermek – </a:t>
          </a:r>
          <a:r>
            <a:rPr lang="hu-HU" sz="2000" b="1" kern="1200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max</a:t>
          </a:r>
          <a:r>
            <a:rPr lang="hu-HU" sz="20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20 éves korig</a:t>
          </a:r>
        </a:p>
      </dsp:txBody>
      <dsp:txXfrm rot="-5400000">
        <a:off x="3097322" y="4489291"/>
        <a:ext cx="5453080" cy="984705"/>
      </dsp:txXfrm>
    </dsp:sp>
    <dsp:sp modelId="{0695597C-C045-4DDE-BCA6-C16FFE6780E2}">
      <dsp:nvSpPr>
        <dsp:cNvPr id="0" name=""/>
        <dsp:cNvSpPr/>
      </dsp:nvSpPr>
      <dsp:spPr>
        <a:xfrm>
          <a:off x="0" y="4299615"/>
          <a:ext cx="3097322" cy="13640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kern="1200"/>
            <a:t>Életkori határ</a:t>
          </a:r>
        </a:p>
      </dsp:txBody>
      <dsp:txXfrm>
        <a:off x="66588" y="4366203"/>
        <a:ext cx="2964146" cy="123088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B13868-25DD-499F-945D-885267036B40}">
      <dsp:nvSpPr>
        <dsp:cNvPr id="0" name=""/>
        <dsp:cNvSpPr/>
      </dsp:nvSpPr>
      <dsp:spPr>
        <a:xfrm>
          <a:off x="0" y="31751"/>
          <a:ext cx="8915400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Tanulmányok </a:t>
          </a:r>
          <a:r>
            <a:rPr lang="hu-HU" sz="24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folyamatos</a:t>
          </a:r>
          <a:r>
            <a:rPr lang="hu-H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végzése</a:t>
          </a:r>
        </a:p>
      </dsp:txBody>
      <dsp:txXfrm>
        <a:off x="28100" y="59851"/>
        <a:ext cx="8859200" cy="519439"/>
      </dsp:txXfrm>
    </dsp:sp>
    <dsp:sp modelId="{484BFF61-CC9B-478C-80D2-C743922F120B}">
      <dsp:nvSpPr>
        <dsp:cNvPr id="0" name=""/>
        <dsp:cNvSpPr/>
      </dsp:nvSpPr>
      <dsp:spPr>
        <a:xfrm>
          <a:off x="0" y="607390"/>
          <a:ext cx="891540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064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Életpályára felkészítő szakképzettséghez képzés – tanfolyam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Felsőoktatásban Alap- és mesterképzés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Felsőfokú szakképzés</a:t>
          </a:r>
        </a:p>
      </dsp:txBody>
      <dsp:txXfrm>
        <a:off x="0" y="607390"/>
        <a:ext cx="8915400" cy="993600"/>
      </dsp:txXfrm>
    </dsp:sp>
    <dsp:sp modelId="{E86A804D-57BC-43C9-8041-A7D7E46AF069}">
      <dsp:nvSpPr>
        <dsp:cNvPr id="0" name=""/>
        <dsp:cNvSpPr/>
      </dsp:nvSpPr>
      <dsp:spPr>
        <a:xfrm>
          <a:off x="0" y="1600991"/>
          <a:ext cx="8915400" cy="575639"/>
        </a:xfrm>
        <a:prstGeom prst="roundRect">
          <a:avLst/>
        </a:prstGeom>
        <a:solidFill>
          <a:schemeClr val="accent2">
            <a:hueOff val="-3825240"/>
            <a:satOff val="-5640"/>
            <a:lumOff val="-3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szülő </a:t>
          </a:r>
          <a:r>
            <a:rPr lang="hu-HU" sz="2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 köteles eltartani </a:t>
          </a:r>
          <a:r>
            <a:rPr lang="hu-H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nagykorút, ha</a:t>
          </a:r>
        </a:p>
      </dsp:txBody>
      <dsp:txXfrm>
        <a:off x="28100" y="1629091"/>
        <a:ext cx="8859200" cy="519439"/>
      </dsp:txXfrm>
    </dsp:sp>
    <dsp:sp modelId="{BCE37DF9-A7E9-4914-845D-1DC08058014F}">
      <dsp:nvSpPr>
        <dsp:cNvPr id="0" name=""/>
        <dsp:cNvSpPr/>
      </dsp:nvSpPr>
      <dsp:spPr>
        <a:xfrm>
          <a:off x="0" y="2176631"/>
          <a:ext cx="8915400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064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Érdemtelen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Tanulmányi és vizsgakövetelményeknek önhibából nem tesz eleget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Saját és kiskorú gyermek tartását veszélyezteti</a:t>
          </a:r>
        </a:p>
      </dsp:txBody>
      <dsp:txXfrm>
        <a:off x="0" y="2176631"/>
        <a:ext cx="8915400" cy="993600"/>
      </dsp:txXfrm>
    </dsp:sp>
    <dsp:sp modelId="{D5E5E78C-AA61-4166-BCBE-99B960274F33}">
      <dsp:nvSpPr>
        <dsp:cNvPr id="0" name=""/>
        <dsp:cNvSpPr/>
      </dsp:nvSpPr>
      <dsp:spPr>
        <a:xfrm>
          <a:off x="0" y="3170231"/>
          <a:ext cx="8915400" cy="575639"/>
        </a:xfrm>
        <a:prstGeom prst="roundRect">
          <a:avLst/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 év felett </a:t>
          </a:r>
          <a:r>
            <a:rPr lang="hu-H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csak </a:t>
          </a:r>
          <a:r>
            <a:rPr lang="hu-HU" sz="2400" b="1" kern="12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rendkívül indokolt </a:t>
          </a:r>
          <a:r>
            <a:rPr lang="hu-H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esetben</a:t>
          </a:r>
        </a:p>
      </dsp:txBody>
      <dsp:txXfrm>
        <a:off x="28100" y="3198331"/>
        <a:ext cx="8859200" cy="5194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B4452-7B84-4927-ABE3-3234BB1C4A58}">
      <dsp:nvSpPr>
        <dsp:cNvPr id="0" name=""/>
        <dsp:cNvSpPr/>
      </dsp:nvSpPr>
      <dsp:spPr>
        <a:xfrm>
          <a:off x="0" y="0"/>
          <a:ext cx="8915400" cy="3777622"/>
        </a:xfrm>
        <a:prstGeom prst="roundRect">
          <a:avLst>
            <a:gd name="adj" fmla="val 8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2931854" numCol="1" spcCol="1270" anchor="t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Automatikusan jön létre</a:t>
          </a:r>
        </a:p>
      </dsp:txBody>
      <dsp:txXfrm>
        <a:off x="0" y="0"/>
        <a:ext cx="8915400" cy="3777622"/>
      </dsp:txXfrm>
    </dsp:sp>
    <dsp:sp modelId="{781AE9B1-EE31-4FB6-BBAA-6370B7348604}">
      <dsp:nvSpPr>
        <dsp:cNvPr id="0" name=""/>
        <dsp:cNvSpPr/>
      </dsp:nvSpPr>
      <dsp:spPr>
        <a:xfrm>
          <a:off x="222885" y="944405"/>
          <a:ext cx="8469630" cy="2644335"/>
        </a:xfrm>
        <a:prstGeom prst="roundRect">
          <a:avLst>
            <a:gd name="adj" fmla="val 10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1679153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gyermek apja az a férfi, akivel az anya a gyermek fogamzási idejének kezdetétől a gyermek </a:t>
          </a:r>
          <a:r>
            <a:rPr lang="hu-HU" sz="1800" b="1" kern="1200" dirty="0" err="1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születésééig</a:t>
          </a:r>
          <a:r>
            <a:rPr lang="hu-HU" sz="1800" b="1" kern="12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eltelt időben vagy annak egy része alatt házassági kötelékben élt</a:t>
          </a:r>
        </a:p>
      </dsp:txBody>
      <dsp:txXfrm>
        <a:off x="222885" y="944405"/>
        <a:ext cx="8469630" cy="2644335"/>
      </dsp:txXfrm>
    </dsp:sp>
    <dsp:sp modelId="{0527C97C-8DA1-43B7-AE4E-4F709FA2AA3B}">
      <dsp:nvSpPr>
        <dsp:cNvPr id="0" name=""/>
        <dsp:cNvSpPr/>
      </dsp:nvSpPr>
      <dsp:spPr>
        <a:xfrm>
          <a:off x="445770" y="1888811"/>
          <a:ext cx="8023860" cy="1511048"/>
        </a:xfrm>
        <a:prstGeom prst="roundRect">
          <a:avLst>
            <a:gd name="adj" fmla="val 10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142240" numCol="1" spcCol="127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Vélelmezett fogamzási idő – a gyermek születésétől visszafelé számított 300. és 182. nap között</a:t>
          </a:r>
        </a:p>
      </dsp:txBody>
      <dsp:txXfrm>
        <a:off x="445770" y="1888811"/>
        <a:ext cx="8023860" cy="15110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4A63A-4B0E-45D5-9590-A9405F8B5ADD}">
      <dsp:nvSpPr>
        <dsp:cNvPr id="0" name=""/>
        <dsp:cNvSpPr/>
      </dsp:nvSpPr>
      <dsp:spPr>
        <a:xfrm>
          <a:off x="0" y="70855"/>
          <a:ext cx="8915400" cy="954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 eljárás csak házastársak és élettársak között végezhető el</a:t>
          </a:r>
        </a:p>
      </dsp:txBody>
      <dsp:txXfrm>
        <a:off x="0" y="70855"/>
        <a:ext cx="8915400" cy="954719"/>
      </dsp:txXfrm>
    </dsp:sp>
    <dsp:sp modelId="{03DD6659-FFB2-473D-85F0-B75DE3A18713}">
      <dsp:nvSpPr>
        <dsp:cNvPr id="0" name=""/>
        <dsp:cNvSpPr/>
      </dsp:nvSpPr>
      <dsp:spPr>
        <a:xfrm>
          <a:off x="0" y="1094695"/>
          <a:ext cx="8915400" cy="954719"/>
        </a:xfrm>
        <a:prstGeom prst="roundRect">
          <a:avLst/>
        </a:prstGeom>
        <a:solidFill>
          <a:schemeClr val="accent2">
            <a:hueOff val="-3825240"/>
            <a:satOff val="-5640"/>
            <a:lumOff val="-3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Írásbeli nyilatkozat</a:t>
          </a:r>
        </a:p>
      </dsp:txBody>
      <dsp:txXfrm>
        <a:off x="0" y="1094695"/>
        <a:ext cx="8915400" cy="954719"/>
      </dsp:txXfrm>
    </dsp:sp>
    <dsp:sp modelId="{D2CE4212-142B-4AE2-B446-F2CE3113882F}">
      <dsp:nvSpPr>
        <dsp:cNvPr id="0" name=""/>
        <dsp:cNvSpPr/>
      </dsp:nvSpPr>
      <dsp:spPr>
        <a:xfrm>
          <a:off x="0" y="2118535"/>
          <a:ext cx="8915400" cy="954719"/>
        </a:xfrm>
        <a:prstGeom prst="roundRect">
          <a:avLst/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Vélelem feltételei</a:t>
          </a:r>
        </a:p>
      </dsp:txBody>
      <dsp:txXfrm>
        <a:off x="0" y="2118535"/>
        <a:ext cx="8915400" cy="954719"/>
      </dsp:txXfrm>
    </dsp:sp>
    <dsp:sp modelId="{52C22E60-A80C-4329-8695-D49C7F795B4E}">
      <dsp:nvSpPr>
        <dsp:cNvPr id="0" name=""/>
        <dsp:cNvSpPr/>
      </dsp:nvSpPr>
      <dsp:spPr>
        <a:xfrm>
          <a:off x="0" y="3073255"/>
          <a:ext cx="8915400" cy="1316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064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Különnemű élettársak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Kérelmezők egyike sem áll házassági kapcsolatban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Élettársak férfi tagja is részt vesz a reprodukciós eljárásban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gyermek származása a reprodukciós eljárás következménye</a:t>
          </a:r>
        </a:p>
      </dsp:txBody>
      <dsp:txXfrm>
        <a:off x="0" y="3073255"/>
        <a:ext cx="8915400" cy="13165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631666-956D-49ED-8BBD-5ABABB12685D}">
      <dsp:nvSpPr>
        <dsp:cNvPr id="0" name=""/>
        <dsp:cNvSpPr/>
      </dsp:nvSpPr>
      <dsp:spPr>
        <a:xfrm>
          <a:off x="0" y="135799"/>
          <a:ext cx="8559434" cy="7271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000" b="1" kern="1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Feltételei</a:t>
          </a:r>
        </a:p>
      </dsp:txBody>
      <dsp:txXfrm>
        <a:off x="0" y="135799"/>
        <a:ext cx="8559434" cy="727135"/>
      </dsp:txXfrm>
    </dsp:sp>
    <dsp:sp modelId="{98418304-5D5A-4D81-9525-DC1419A29C2D}">
      <dsp:nvSpPr>
        <dsp:cNvPr id="0" name=""/>
        <dsp:cNvSpPr/>
      </dsp:nvSpPr>
      <dsp:spPr>
        <a:xfrm>
          <a:off x="0" y="862935"/>
          <a:ext cx="8559434" cy="1391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1762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400" b="1" kern="12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 köthető feltételhez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400" b="1" kern="12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Gyermek apai jogállása üres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400" b="1" kern="12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16 év korkülönbség, HOZZÁJÁRULÁSOK!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400" b="1" kern="12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Bármikor tehető, de a gyermek megszületésével válik hatályossá, NÉVVISELÉS!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400" b="1" kern="12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Személyesen kell megtenni (anyakönyvvezető, bíróság, gyámhatóság, közjegyző, konzuli tisztviselő, integrált ügyfélszolgálat)</a:t>
          </a:r>
        </a:p>
      </dsp:txBody>
      <dsp:txXfrm>
        <a:off x="0" y="862935"/>
        <a:ext cx="8559434" cy="1391040"/>
      </dsp:txXfrm>
    </dsp:sp>
    <dsp:sp modelId="{E9D20283-B3DD-48B2-8C24-890930299665}">
      <dsp:nvSpPr>
        <dsp:cNvPr id="0" name=""/>
        <dsp:cNvSpPr/>
      </dsp:nvSpPr>
      <dsp:spPr>
        <a:xfrm>
          <a:off x="0" y="2253975"/>
          <a:ext cx="8559434" cy="742640"/>
        </a:xfrm>
        <a:prstGeom prst="roundRect">
          <a:avLst/>
        </a:prstGeom>
        <a:solidFill>
          <a:schemeClr val="accent3">
            <a:hueOff val="650638"/>
            <a:satOff val="4397"/>
            <a:lumOff val="333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Korlátozottan cselekvőképes kiskorú és cselekvőképességében a származás megállapításával összefüggésben korlátozott  személy nyilatkozata</a:t>
          </a:r>
        </a:p>
      </dsp:txBody>
      <dsp:txXfrm>
        <a:off x="0" y="2253975"/>
        <a:ext cx="8559434" cy="742640"/>
      </dsp:txXfrm>
    </dsp:sp>
    <dsp:sp modelId="{20BCB0DB-741F-4EE1-BA8E-023D57365FDA}">
      <dsp:nvSpPr>
        <dsp:cNvPr id="0" name=""/>
        <dsp:cNvSpPr/>
      </dsp:nvSpPr>
      <dsp:spPr>
        <a:xfrm>
          <a:off x="0" y="3157896"/>
          <a:ext cx="8559434" cy="1048320"/>
        </a:xfrm>
        <a:prstGeom prst="roundRect">
          <a:avLst/>
        </a:prstGeom>
        <a:solidFill>
          <a:schemeClr val="accent3">
            <a:hueOff val="1301275"/>
            <a:satOff val="8795"/>
            <a:lumOff val="666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</a:t>
          </a:r>
          <a:r>
            <a:rPr lang="hu-HU" sz="500" kern="1200" dirty="0"/>
            <a:t>   </a:t>
          </a:r>
          <a:r>
            <a:rPr lang="hu-HU" sz="2600" b="1" kern="1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vonható </a:t>
          </a:r>
          <a:r>
            <a:rPr lang="hu-HU" sz="500" kern="1200" dirty="0"/>
            <a:t> </a:t>
          </a:r>
          <a:r>
            <a:rPr lang="hu-HU" sz="2600" b="1" kern="1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vissza</a:t>
          </a:r>
        </a:p>
      </dsp:txBody>
      <dsp:txXfrm>
        <a:off x="0" y="3157896"/>
        <a:ext cx="8559434" cy="1048320"/>
      </dsp:txXfrm>
    </dsp:sp>
    <dsp:sp modelId="{668F1835-6B33-419C-A6E0-4BA38B23D7B2}">
      <dsp:nvSpPr>
        <dsp:cNvPr id="0" name=""/>
        <dsp:cNvSpPr/>
      </dsp:nvSpPr>
      <dsp:spPr>
        <a:xfrm>
          <a:off x="0" y="4367496"/>
          <a:ext cx="8559434" cy="1048320"/>
        </a:xfrm>
        <a:prstGeom prst="roundRect">
          <a:avLst/>
        </a:prstGeom>
        <a:solidFill>
          <a:schemeClr val="accent3">
            <a:hueOff val="1951913"/>
            <a:satOff val="13192"/>
            <a:lumOff val="1000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600" b="1" kern="1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Mindenkivel szemben hatályos</a:t>
          </a:r>
        </a:p>
      </dsp:txBody>
      <dsp:txXfrm>
        <a:off x="0" y="4367496"/>
        <a:ext cx="8559434" cy="10483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BCB2CC-CA3D-46CD-9500-7D54F04FAB0D}">
      <dsp:nvSpPr>
        <dsp:cNvPr id="0" name=""/>
        <dsp:cNvSpPr/>
      </dsp:nvSpPr>
      <dsp:spPr>
        <a:xfrm>
          <a:off x="0" y="2248"/>
          <a:ext cx="3209544" cy="9831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Megdönthetetlen vélelem</a:t>
          </a:r>
        </a:p>
      </dsp:txBody>
      <dsp:txXfrm>
        <a:off x="47996" y="50244"/>
        <a:ext cx="3113552" cy="887205"/>
      </dsp:txXfrm>
    </dsp:sp>
    <dsp:sp modelId="{7E8BB763-06EC-4DC4-BEFF-D4B91D8152A9}">
      <dsp:nvSpPr>
        <dsp:cNvPr id="0" name=""/>
        <dsp:cNvSpPr/>
      </dsp:nvSpPr>
      <dsp:spPr>
        <a:xfrm rot="5400000">
          <a:off x="5669193" y="-1326723"/>
          <a:ext cx="786557" cy="570585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Anyával a fogamzási időben nemileg érintkezett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gyermek ebből az érintkezésből származik</a:t>
          </a:r>
        </a:p>
      </dsp:txBody>
      <dsp:txXfrm rot="-5400000">
        <a:off x="3209544" y="1171323"/>
        <a:ext cx="5667459" cy="709763"/>
      </dsp:txXfrm>
    </dsp:sp>
    <dsp:sp modelId="{56FCDF4A-283D-43E0-A7F8-6810EA1F1200}">
      <dsp:nvSpPr>
        <dsp:cNvPr id="0" name=""/>
        <dsp:cNvSpPr/>
      </dsp:nvSpPr>
      <dsp:spPr>
        <a:xfrm>
          <a:off x="0" y="1034605"/>
          <a:ext cx="3209544" cy="983197"/>
        </a:xfrm>
        <a:prstGeom prst="roundRect">
          <a:avLst/>
        </a:prstGeom>
        <a:solidFill>
          <a:schemeClr val="accent2">
            <a:hueOff val="-1912620"/>
            <a:satOff val="-2820"/>
            <a:lumOff val="-19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Azt a férfit nyilvánítja a gyermek apjának aki</a:t>
          </a:r>
        </a:p>
      </dsp:txBody>
      <dsp:txXfrm>
        <a:off x="47996" y="1082601"/>
        <a:ext cx="3113552" cy="887205"/>
      </dsp:txXfrm>
    </dsp:sp>
    <dsp:sp modelId="{CADB834D-2234-46EF-B2BA-BC268603E744}">
      <dsp:nvSpPr>
        <dsp:cNvPr id="0" name=""/>
        <dsp:cNvSpPr/>
      </dsp:nvSpPr>
      <dsp:spPr>
        <a:xfrm>
          <a:off x="0" y="2066962"/>
          <a:ext cx="3209544" cy="983197"/>
        </a:xfrm>
        <a:prstGeom prst="roundRect">
          <a:avLst/>
        </a:prstGeom>
        <a:solidFill>
          <a:schemeClr val="accent2">
            <a:hueOff val="-3825240"/>
            <a:satOff val="-5640"/>
            <a:lumOff val="-3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Kettős bizonyítás</a:t>
          </a:r>
        </a:p>
      </dsp:txBody>
      <dsp:txXfrm>
        <a:off x="47996" y="2114958"/>
        <a:ext cx="3113552" cy="887205"/>
      </dsp:txXfrm>
    </dsp:sp>
    <dsp:sp modelId="{8D1E7C00-0178-415D-BAEA-FE18D30AF3E1}">
      <dsp:nvSpPr>
        <dsp:cNvPr id="0" name=""/>
        <dsp:cNvSpPr/>
      </dsp:nvSpPr>
      <dsp:spPr>
        <a:xfrm rot="5400000">
          <a:off x="5669193" y="737990"/>
          <a:ext cx="786557" cy="5705856"/>
        </a:xfrm>
        <a:prstGeom prst="round2SameRect">
          <a:avLst/>
        </a:prstGeom>
        <a:solidFill>
          <a:schemeClr val="accent2">
            <a:tint val="40000"/>
            <a:alpha val="90000"/>
            <a:hueOff val="-7736698"/>
            <a:satOff val="-15537"/>
            <a:lumOff val="-842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7736698"/>
              <a:satOff val="-15537"/>
              <a:lumOff val="-8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Okirati bizonyítás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Élettani vizsgálatok – 22. számú módszertani levél – DNS vizsgálat</a:t>
          </a:r>
        </a:p>
      </dsp:txBody>
      <dsp:txXfrm rot="-5400000">
        <a:off x="3209544" y="3236037"/>
        <a:ext cx="5667459" cy="709763"/>
      </dsp:txXfrm>
    </dsp:sp>
    <dsp:sp modelId="{44B2F59B-2409-4BF1-A9AF-3057F663D595}">
      <dsp:nvSpPr>
        <dsp:cNvPr id="0" name=""/>
        <dsp:cNvSpPr/>
      </dsp:nvSpPr>
      <dsp:spPr>
        <a:xfrm>
          <a:off x="0" y="3099319"/>
          <a:ext cx="3209544" cy="983197"/>
        </a:xfrm>
        <a:prstGeom prst="roundRect">
          <a:avLst/>
        </a:prstGeom>
        <a:solidFill>
          <a:schemeClr val="accent2">
            <a:hueOff val="-5737861"/>
            <a:satOff val="-8460"/>
            <a:lumOff val="-58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Bizonyítékok</a:t>
          </a:r>
        </a:p>
      </dsp:txBody>
      <dsp:txXfrm>
        <a:off x="47996" y="3147315"/>
        <a:ext cx="3113552" cy="887205"/>
      </dsp:txXfrm>
    </dsp:sp>
    <dsp:sp modelId="{B8725CE8-6D8F-4A5A-83F3-C10D53C7FF4C}">
      <dsp:nvSpPr>
        <dsp:cNvPr id="0" name=""/>
        <dsp:cNvSpPr/>
      </dsp:nvSpPr>
      <dsp:spPr>
        <a:xfrm>
          <a:off x="0" y="4131677"/>
          <a:ext cx="3209544" cy="983197"/>
        </a:xfrm>
        <a:prstGeom prst="roundRect">
          <a:avLst/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Névviselés – PK 217. számú állásfoglalás - gyámhatóság</a:t>
          </a:r>
        </a:p>
      </dsp:txBody>
      <dsp:txXfrm>
        <a:off x="47996" y="4179673"/>
        <a:ext cx="3113552" cy="8872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BA3AFB-4DC2-4013-9E28-EE08AC0C1E75}">
      <dsp:nvSpPr>
        <dsp:cNvPr id="0" name=""/>
        <dsp:cNvSpPr/>
      </dsp:nvSpPr>
      <dsp:spPr>
        <a:xfrm>
          <a:off x="257057" y="2125"/>
          <a:ext cx="4000611" cy="24003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 eljárás megindítását kérheti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Anya </a:t>
          </a: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</a:t>
          </a: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apa (gyermek</a:t>
          </a: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rPr>
            <a:t> eseti gyám</a:t>
          </a: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Gyermek </a:t>
          </a: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</a:t>
          </a: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apa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Gyermek halála után annak leszármazója </a:t>
          </a: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</a:t>
          </a: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apa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</a:t>
          </a: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/>
            </a:rPr>
            <a:t></a:t>
          </a:r>
          <a:r>
            <a:rPr lang="hu-H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gyermek</a:t>
          </a:r>
        </a:p>
      </dsp:txBody>
      <dsp:txXfrm>
        <a:off x="257057" y="2125"/>
        <a:ext cx="4000611" cy="2400366"/>
      </dsp:txXfrm>
    </dsp:sp>
    <dsp:sp modelId="{D254489E-4819-4B55-971B-2D11C4D3BCCA}">
      <dsp:nvSpPr>
        <dsp:cNvPr id="0" name=""/>
        <dsp:cNvSpPr/>
      </dsp:nvSpPr>
      <dsp:spPr>
        <a:xfrm>
          <a:off x="4657730" y="2125"/>
          <a:ext cx="4000611" cy="24003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Jogosultnak</a:t>
          </a:r>
          <a:r>
            <a:rPr lang="hu-HU" sz="22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személyesen kell megindítani</a:t>
          </a:r>
          <a:endParaRPr lang="hu-HU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57730" y="2125"/>
        <a:ext cx="4000611" cy="2400366"/>
      </dsp:txXfrm>
    </dsp:sp>
    <dsp:sp modelId="{94961290-3BAA-42F8-80E4-AC483D7BA671}">
      <dsp:nvSpPr>
        <dsp:cNvPr id="0" name=""/>
        <dsp:cNvSpPr/>
      </dsp:nvSpPr>
      <dsp:spPr>
        <a:xfrm>
          <a:off x="257057" y="2802554"/>
          <a:ext cx="4000611" cy="240036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Korlátozottan cselekvőképes kiskorú és a származás megállapítása tekintetében részlegesen korlátozott – </a:t>
          </a:r>
          <a:r>
            <a:rPr lang="hu-HU" sz="22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törvényes képviselő hozzájárulásával</a:t>
          </a:r>
        </a:p>
      </dsp:txBody>
      <dsp:txXfrm>
        <a:off x="257057" y="2802554"/>
        <a:ext cx="4000611" cy="2400366"/>
      </dsp:txXfrm>
    </dsp:sp>
    <dsp:sp modelId="{8622636C-A927-4BEA-868E-C6183661DCD7}">
      <dsp:nvSpPr>
        <dsp:cNvPr id="0" name=""/>
        <dsp:cNvSpPr/>
      </dsp:nvSpPr>
      <dsp:spPr>
        <a:xfrm>
          <a:off x="4657730" y="2802554"/>
          <a:ext cx="4000611" cy="240036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Cselekvőképtelen – gyámhatóság hozzájárulásával a törvényes képviselő indítja meg</a:t>
          </a:r>
        </a:p>
      </dsp:txBody>
      <dsp:txXfrm>
        <a:off x="4657730" y="2802554"/>
        <a:ext cx="4000611" cy="24003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5604F-3412-4DC2-83B5-5468B22D950C}">
      <dsp:nvSpPr>
        <dsp:cNvPr id="0" name=""/>
        <dsp:cNvSpPr/>
      </dsp:nvSpPr>
      <dsp:spPr>
        <a:xfrm>
          <a:off x="0" y="15280"/>
          <a:ext cx="8915400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Megtámadási okok</a:t>
          </a:r>
        </a:p>
      </dsp:txBody>
      <dsp:txXfrm>
        <a:off x="0" y="15280"/>
        <a:ext cx="8915400" cy="575639"/>
      </dsp:txXfrm>
    </dsp:sp>
    <dsp:sp modelId="{F7D741A4-1D00-4611-88B3-A4139731C0FE}">
      <dsp:nvSpPr>
        <dsp:cNvPr id="0" name=""/>
        <dsp:cNvSpPr/>
      </dsp:nvSpPr>
      <dsp:spPr>
        <a:xfrm>
          <a:off x="0" y="590920"/>
          <a:ext cx="8915400" cy="1937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064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 a gyermek anyjával a fogamzási időben nemileg </a:t>
          </a: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 érintkezett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Teljes hatályú apai elismerő nyilatkozat </a:t>
          </a: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alakilag hibás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Tévedés, megtévesztés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vagy </a:t>
          </a: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jogellenes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fenyegetés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hatása alatt nyilatkozott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nyilatkozatot </a:t>
          </a: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jogszabály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megkerülése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céljából tették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Reprodukciós eljárás – férj vagy élettárs </a:t>
          </a: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járult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9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hozzá</a:t>
          </a:r>
          <a:r>
            <a:rPr lang="hu-H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az eljáráshoz</a:t>
          </a:r>
        </a:p>
      </dsp:txBody>
      <dsp:txXfrm>
        <a:off x="0" y="590920"/>
        <a:ext cx="8915400" cy="1937520"/>
      </dsp:txXfrm>
    </dsp:sp>
    <dsp:sp modelId="{7684D386-10D2-4BFC-AF11-DB085302626F}">
      <dsp:nvSpPr>
        <dsp:cNvPr id="0" name=""/>
        <dsp:cNvSpPr/>
      </dsp:nvSpPr>
      <dsp:spPr>
        <a:xfrm>
          <a:off x="0" y="2528441"/>
          <a:ext cx="8915400" cy="575639"/>
        </a:xfrm>
        <a:prstGeom prst="roundRect">
          <a:avLst/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Nem támadható meg</a:t>
          </a:r>
        </a:p>
      </dsp:txBody>
      <dsp:txXfrm>
        <a:off x="0" y="2528441"/>
        <a:ext cx="8915400" cy="575639"/>
      </dsp:txXfrm>
    </dsp:sp>
    <dsp:sp modelId="{1997C815-9F77-41FF-8525-34D27AFD70C3}">
      <dsp:nvSpPr>
        <dsp:cNvPr id="0" name=""/>
        <dsp:cNvSpPr/>
      </dsp:nvSpPr>
      <dsp:spPr>
        <a:xfrm>
          <a:off x="0" y="3104081"/>
          <a:ext cx="8915400" cy="658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064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Származás a </a:t>
          </a:r>
          <a:r>
            <a:rPr lang="hu-HU" sz="19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reprodukciós</a:t>
          </a:r>
          <a:r>
            <a:rPr lang="hu-HU" sz="1900" b="1" kern="12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9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eljárás</a:t>
          </a:r>
          <a:r>
            <a:rPr lang="hu-HU" sz="1900" b="1" kern="12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következménye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b="1" kern="12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Apaságot </a:t>
          </a:r>
          <a:r>
            <a:rPr lang="hu-HU" sz="1900" b="1" kern="1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bíróság</a:t>
          </a:r>
          <a:r>
            <a:rPr lang="hu-HU" sz="1900" b="1" kern="12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állapította meg</a:t>
          </a:r>
        </a:p>
      </dsp:txBody>
      <dsp:txXfrm>
        <a:off x="0" y="3104081"/>
        <a:ext cx="8915400" cy="6582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2A3919-8DD8-4A1D-8398-B5234658C9D5}">
      <dsp:nvSpPr>
        <dsp:cNvPr id="0" name=""/>
        <dsp:cNvSpPr/>
      </dsp:nvSpPr>
      <dsp:spPr>
        <a:xfrm>
          <a:off x="0" y="77870"/>
          <a:ext cx="2786062" cy="16716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Anya és gyermek (gyámhatóság hozzájárulásával ) –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gyermek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hároméves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koráig</a:t>
          </a:r>
        </a:p>
      </dsp:txBody>
      <dsp:txXfrm>
        <a:off x="0" y="77870"/>
        <a:ext cx="2786062" cy="1671637"/>
      </dsp:txXfrm>
    </dsp:sp>
    <dsp:sp modelId="{E8013F37-178C-4DDE-BB00-F949BEEF74C6}">
      <dsp:nvSpPr>
        <dsp:cNvPr id="0" name=""/>
        <dsp:cNvSpPr/>
      </dsp:nvSpPr>
      <dsp:spPr>
        <a:xfrm>
          <a:off x="3064668" y="77870"/>
          <a:ext cx="2786062" cy="1671637"/>
        </a:xfrm>
        <a:prstGeom prst="rect">
          <a:avLst/>
        </a:prstGeom>
        <a:solidFill>
          <a:schemeClr val="accent2">
            <a:hueOff val="-1912620"/>
            <a:satOff val="-2820"/>
            <a:lumOff val="-19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Többi jogosult –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vélelem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keletkezésétől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számított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egy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éven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belül</a:t>
          </a:r>
        </a:p>
      </dsp:txBody>
      <dsp:txXfrm>
        <a:off x="3064668" y="77870"/>
        <a:ext cx="2786062" cy="1671637"/>
      </dsp:txXfrm>
    </dsp:sp>
    <dsp:sp modelId="{8D2AD4AB-8B1D-46C2-85CC-B4FC2AAEA15D}">
      <dsp:nvSpPr>
        <dsp:cNvPr id="0" name=""/>
        <dsp:cNvSpPr/>
      </dsp:nvSpPr>
      <dsp:spPr>
        <a:xfrm>
          <a:off x="6129337" y="77870"/>
          <a:ext cx="2786062" cy="1671637"/>
        </a:xfrm>
        <a:prstGeom prst="rect">
          <a:avLst/>
        </a:prstGeom>
        <a:solidFill>
          <a:schemeClr val="accent2">
            <a:hueOff val="-3825240"/>
            <a:satOff val="-5640"/>
            <a:lumOff val="-3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Tévedés, megtévesztés, felismerés –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felismeréstől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számított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egy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éven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belül</a:t>
          </a:r>
        </a:p>
      </dsp:txBody>
      <dsp:txXfrm>
        <a:off x="6129337" y="77870"/>
        <a:ext cx="2786062" cy="1671637"/>
      </dsp:txXfrm>
    </dsp:sp>
    <dsp:sp modelId="{2A1AD098-54FD-4636-8689-EC03D8793356}">
      <dsp:nvSpPr>
        <dsp:cNvPr id="0" name=""/>
        <dsp:cNvSpPr/>
      </dsp:nvSpPr>
      <dsp:spPr>
        <a:xfrm>
          <a:off x="1532334" y="2028114"/>
          <a:ext cx="2786062" cy="1671637"/>
        </a:xfrm>
        <a:prstGeom prst="rect">
          <a:avLst/>
        </a:prstGeom>
        <a:solidFill>
          <a:schemeClr val="accent2">
            <a:hueOff val="-5737861"/>
            <a:satOff val="-8460"/>
            <a:lumOff val="-58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Gyermek nagykorúvá válásáig nem került sor – </a:t>
          </a:r>
          <a:r>
            <a:rPr lang="hu-HU" sz="1800" b="1" kern="1200" dirty="0">
              <a:solidFill>
                <a:srgbClr val="FFFF00"/>
              </a:solidFill>
            </a:rPr>
            <a:t>nagykorúság</a:t>
          </a:r>
          <a:r>
            <a:rPr lang="hu-HU" sz="1800" b="1" kern="1200" dirty="0"/>
            <a:t> elérésétől számított </a:t>
          </a:r>
          <a:r>
            <a:rPr lang="hu-HU" sz="1800" b="1" kern="1200" dirty="0">
              <a:solidFill>
                <a:srgbClr val="FFFF00"/>
              </a:solidFill>
            </a:rPr>
            <a:t>egy</a:t>
          </a:r>
          <a:r>
            <a:rPr lang="hu-HU" sz="1800" b="1" kern="1200" dirty="0"/>
            <a:t> </a:t>
          </a:r>
          <a:r>
            <a:rPr lang="hu-HU" sz="1800" b="1" kern="1200" dirty="0">
              <a:solidFill>
                <a:srgbClr val="FFFF00"/>
              </a:solidFill>
            </a:rPr>
            <a:t>éven</a:t>
          </a:r>
          <a:r>
            <a:rPr lang="hu-HU" sz="1800" b="1" kern="1200" dirty="0"/>
            <a:t> belül (Csak a </a:t>
          </a:r>
          <a:r>
            <a:rPr lang="hu-HU" sz="1800" b="1" kern="1200" dirty="0">
              <a:solidFill>
                <a:srgbClr val="92D050"/>
              </a:solidFill>
            </a:rPr>
            <a:t>gyermek</a:t>
          </a:r>
          <a:r>
            <a:rPr lang="hu-HU" sz="1800" b="1" kern="1200" dirty="0"/>
            <a:t>)</a:t>
          </a:r>
        </a:p>
      </dsp:txBody>
      <dsp:txXfrm>
        <a:off x="1532334" y="2028114"/>
        <a:ext cx="2786062" cy="1671637"/>
      </dsp:txXfrm>
    </dsp:sp>
    <dsp:sp modelId="{3FEB1A20-F829-4447-8F8E-A62894AE4D1B}">
      <dsp:nvSpPr>
        <dsp:cNvPr id="0" name=""/>
        <dsp:cNvSpPr/>
      </dsp:nvSpPr>
      <dsp:spPr>
        <a:xfrm>
          <a:off x="4597003" y="2028114"/>
          <a:ext cx="2786062" cy="1671637"/>
        </a:xfrm>
        <a:prstGeom prst="rect">
          <a:avLst/>
        </a:prstGeom>
        <a:solidFill>
          <a:schemeClr val="accent2">
            <a:hueOff val="-7650481"/>
            <a:satOff val="-11280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Határidő után tudta meg a megtámadás okát –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tudomásszerzéstől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számított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egy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hu-HU" sz="1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éven</a:t>
          </a:r>
          <a:r>
            <a:rPr lang="hu-H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belül</a:t>
          </a:r>
        </a:p>
      </dsp:txBody>
      <dsp:txXfrm>
        <a:off x="4597003" y="2028114"/>
        <a:ext cx="2786062" cy="1671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C7094-4654-41C0-AC4C-739FC12E4304}" type="datetimeFigureOut">
              <a:rPr lang="hu-HU"/>
              <a:pPr/>
              <a:t>2019. 04. 26.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B484E-E0E0-4F3C-BECF-9E3C37DB0F45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9795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B484E-E0E0-4F3C-BECF-9E3C37DB0F45}" type="slidenum">
              <a:rPr lang="hu-HU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802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277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18950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586112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dirty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0595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dirty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169557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dirty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05909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765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461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221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154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673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7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016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305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376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dirty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856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pPr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6354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  <p:sldLayoutId id="2147484056" r:id="rId12"/>
    <p:sldLayoutId id="2147484057" r:id="rId13"/>
    <p:sldLayoutId id="2147484058" r:id="rId14"/>
    <p:sldLayoutId id="2147484059" r:id="rId15"/>
    <p:sldLayoutId id="2147484060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image" Target="../media/image18.jpeg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12" Type="http://schemas.openxmlformats.org/officeDocument/2006/relationships/image" Target="../media/image17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20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Layout" Target="../diagrams/layout12.xml"/><Relationship Id="rId7" Type="http://schemas.openxmlformats.org/officeDocument/2006/relationships/image" Target="../media/image21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Layout" Target="../diagrams/layout13.xml"/><Relationship Id="rId7" Type="http://schemas.openxmlformats.org/officeDocument/2006/relationships/image" Target="../media/image21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10" Type="http://schemas.openxmlformats.org/officeDocument/2006/relationships/image" Target="../media/image18.jpe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Layout" Target="../diagrams/layout15.xml"/><Relationship Id="rId7" Type="http://schemas.openxmlformats.org/officeDocument/2006/relationships/image" Target="../media/image26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8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17.xml"/><Relationship Id="rId7" Type="http://schemas.openxmlformats.org/officeDocument/2006/relationships/image" Target="../media/image29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Layout" Target="../diagrams/layout18.xml"/><Relationship Id="rId7" Type="http://schemas.openxmlformats.org/officeDocument/2006/relationships/image" Target="../media/image26.jpe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32.jpe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Relationship Id="rId9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diagramLayout" Target="../diagrams/layout20.xml"/><Relationship Id="rId7" Type="http://schemas.openxmlformats.org/officeDocument/2006/relationships/image" Target="../media/image37.jpe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Relationship Id="rId9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13" Type="http://schemas.openxmlformats.org/officeDocument/2006/relationships/diagramLayout" Target="../diagrams/layout23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12" Type="http://schemas.openxmlformats.org/officeDocument/2006/relationships/diagramData" Target="../diagrams/data23.xml"/><Relationship Id="rId2" Type="http://schemas.openxmlformats.org/officeDocument/2006/relationships/diagramData" Target="../diagrams/data21.xml"/><Relationship Id="rId16" Type="http://schemas.microsoft.com/office/2007/relationships/diagramDrawing" Target="../diagrams/drawing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5" Type="http://schemas.openxmlformats.org/officeDocument/2006/relationships/diagramColors" Target="../diagrams/colors23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Relationship Id="rId14" Type="http://schemas.openxmlformats.org/officeDocument/2006/relationships/diagramQuickStyle" Target="../diagrams/quickStyle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24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Relationship Id="rId9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image" Target="../media/image41.jpeg"/><Relationship Id="rId7" Type="http://schemas.openxmlformats.org/officeDocument/2006/relationships/diagramLayout" Target="../diagrams/layout25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5.xml"/><Relationship Id="rId5" Type="http://schemas.openxmlformats.org/officeDocument/2006/relationships/image" Target="../media/image43.jpeg"/><Relationship Id="rId10" Type="http://schemas.microsoft.com/office/2007/relationships/diagramDrawing" Target="../diagrams/drawing25.xml"/><Relationship Id="rId4" Type="http://schemas.openxmlformats.org/officeDocument/2006/relationships/image" Target="../media/image42.jpeg"/><Relationship Id="rId9" Type="http://schemas.openxmlformats.org/officeDocument/2006/relationships/diagramColors" Target="../diagrams/colors2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diagramLayout" Target="../diagrams/layout26.xml"/><Relationship Id="rId7" Type="http://schemas.openxmlformats.org/officeDocument/2006/relationships/image" Target="../media/image44.jpe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Relationship Id="rId9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11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4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16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92925" y="219664"/>
            <a:ext cx="8911687" cy="1280890"/>
          </a:xfrm>
        </p:spPr>
        <p:txBody>
          <a:bodyPr/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Rokonság</a:t>
            </a:r>
            <a:r>
              <a:rPr lang="hu-HU" dirty="0"/>
              <a:t> </a:t>
            </a:r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joga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4532868"/>
              </p:ext>
            </p:extLst>
          </p:nvPr>
        </p:nvGraphicFramePr>
        <p:xfrm>
          <a:off x="2589212" y="1301262"/>
          <a:ext cx="8915400" cy="4609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http://www.vizimano.hu/images/mesek/mezga_csala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32546" cy="223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171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28095" y="1669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Megtámadási határidők</a:t>
            </a:r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654224"/>
              </p:ext>
            </p:extLst>
          </p:nvPr>
        </p:nvGraphicFramePr>
        <p:xfrm>
          <a:off x="2641966" y="1043354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13784251"/>
              </p:ext>
            </p:extLst>
          </p:nvPr>
        </p:nvGraphicFramePr>
        <p:xfrm>
          <a:off x="2620107" y="5187462"/>
          <a:ext cx="8106507" cy="140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9" name="Csoportba foglalás 8"/>
          <p:cNvGrpSpPr/>
          <p:nvPr/>
        </p:nvGrpSpPr>
        <p:grpSpPr>
          <a:xfrm>
            <a:off x="-23521" y="1"/>
            <a:ext cx="2415030" cy="4097214"/>
            <a:chOff x="-23522" y="1"/>
            <a:chExt cx="2825335" cy="4290646"/>
          </a:xfrm>
        </p:grpSpPr>
        <p:pic>
          <p:nvPicPr>
            <p:cNvPr id="10" name="Picture 4" descr="http://previous.presstv.ir/photo/20121227/aht20121227062133833.jp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1"/>
              <a:ext cx="2781151" cy="1881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://www.vaci-naplo.hu/wp-content/uploads/2013/03/b%C3%ADr%C3%B3s%C3%A1gi-d%C3%B6nt%C3%A9s-kalap%C3%A1cs-%C3%A9lesen-alakok-hom%C3%A1lyosan.jp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522" y="2440584"/>
              <a:ext cx="2825335" cy="18500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314" name="Picture 2" descr="http://biztositarsmagazin.hu/wp-content/uploads/2014/12/id%C5%91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95" y="4853354"/>
            <a:ext cx="2417817" cy="2004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508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138048" y="606526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Apaság megdöntése nem peres eljárásban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3871085"/>
              </p:ext>
            </p:extLst>
          </p:nvPr>
        </p:nvGraphicFramePr>
        <p:xfrm>
          <a:off x="3134335" y="2151185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2" name="Picture 2" descr="http://upload.wikimedia.org/wikipedia/hu/thumb/0/05/Notar_Sign_02.JPG/300px-Notar_Sign_0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6625"/>
            <a:ext cx="28575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previous.presstv.ir/photo/20121227/aht2012122706213383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057068" cy="206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249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85294" y="20207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Anya jogállása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1496774"/>
              </p:ext>
            </p:extLst>
          </p:nvPr>
        </p:nvGraphicFramePr>
        <p:xfrm>
          <a:off x="2940905" y="949569"/>
          <a:ext cx="8915400" cy="5433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386" name="Picture 2" descr="http://pozitivnap.hu/uploads/images/2014%20dec/anya-gyermek-erzelmek-fogasza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56524" cy="203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napiaszonline.hu/news_pic/anya_gyermek_kapcsolat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549"/>
            <a:ext cx="3056524" cy="214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s://encrypted-tbn0.gstatic.com/images?q=tbn:ANd9GcQLMqzd7rntNutVC_0TG4-BHbDsoyR_4lhMTlznQpyg8CFEXh1fi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7" y="2076124"/>
            <a:ext cx="175895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204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2495463" y="1208182"/>
          <a:ext cx="8128000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cap="small" dirty="0"/>
                        <a:t>Pozitív</a:t>
                      </a:r>
                      <a:r>
                        <a:rPr lang="hu-HU" cap="small" baseline="0" dirty="0"/>
                        <a:t> megállapítási per</a:t>
                      </a:r>
                      <a:endParaRPr lang="hu-HU" cap="smal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cap="small" dirty="0"/>
                        <a:t>Negatív megállapítási per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Anya személye</a:t>
                      </a:r>
                      <a:r>
                        <a:rPr lang="hu-HU" sz="16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nem állapítható meg </a:t>
                      </a:r>
                      <a:r>
                        <a:rPr lang="hu-HU" sz="16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 pitchFamily="2" charset="2"/>
                        </a:rPr>
                        <a:t> </a:t>
                      </a:r>
                      <a:r>
                        <a:rPr lang="hu-HU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 pitchFamily="2" charset="2"/>
                        </a:rPr>
                        <a:t>gyermek kérheti </a:t>
                      </a:r>
                      <a:r>
                        <a:rPr lang="hu-HU" sz="16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 pitchFamily="2" charset="2"/>
                        </a:rPr>
                        <a:t>(halála esetén leszármazója)</a:t>
                      </a:r>
                      <a:endParaRPr lang="hu-H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Gyermek,</a:t>
                      </a:r>
                      <a:r>
                        <a:rPr lang="hu-HU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leszármazója és a vérszerinti anya kérheti </a:t>
                      </a:r>
                      <a:r>
                        <a:rPr lang="hu-HU" sz="16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 pitchFamily="2" charset="2"/>
                        </a:rPr>
                        <a:t> nem az anyakönyvbe bejegyzett személy az anya</a:t>
                      </a:r>
                      <a:endParaRPr lang="hu-H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Az is kérheti, aki azt </a:t>
                      </a:r>
                      <a:r>
                        <a:rPr lang="hu-HU" sz="16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állítja</a:t>
                      </a:r>
                      <a:r>
                        <a:rPr lang="hu-H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</a:t>
                      </a:r>
                      <a:r>
                        <a:rPr lang="hu-HU" sz="16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hu-HU" sz="16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hogy ő a gyermek anyja</a:t>
                      </a:r>
                      <a:endParaRPr lang="hu-HU" sz="16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b="1" u="sng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Feltéve</a:t>
                      </a:r>
                      <a:r>
                        <a:rPr lang="hu-H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hogy közigazgatási úton nem orvosolható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Reprodukciós eljárásból származó gyermek </a:t>
                      </a:r>
                      <a:r>
                        <a:rPr lang="hu-H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 pitchFamily="2" charset="2"/>
                        </a:rPr>
                        <a:t> </a:t>
                      </a:r>
                      <a:r>
                        <a:rPr lang="hu-HU" sz="1600" b="1" u="sng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 pitchFamily="2" charset="2"/>
                        </a:rPr>
                        <a:t>nem jogosult</a:t>
                      </a:r>
                      <a:r>
                        <a:rPr lang="hu-HU" sz="16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 pitchFamily="2" charset="2"/>
                        </a:rPr>
                        <a:t> </a:t>
                      </a:r>
                      <a:r>
                        <a:rPr lang="hu-HU" sz="16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Wingdings" pitchFamily="2" charset="2"/>
                        </a:rPr>
                        <a:t>az az anya, aki embriót adományozott</a:t>
                      </a:r>
                      <a:endParaRPr lang="hu-H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2505205" y="4114800"/>
          <a:ext cx="816697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2020582" y="189551"/>
            <a:ext cx="9866618" cy="1280890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Anyaság megállapítása iránti perek</a:t>
            </a:r>
          </a:p>
        </p:txBody>
      </p:sp>
      <p:pic>
        <p:nvPicPr>
          <p:cNvPr id="8" name="Picture 2" descr="http://pozitivnap.hu/uploads/images/2014%20dec/anya-gyermek-erzelmek-fogasza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0942" cy="141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encrypted-tbn0.gstatic.com/images?q=tbn:ANd9GcQLMqzd7rntNutVC_0TG4-BHbDsoyR_4lhMTlznQpyg8CFEXh1fi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246"/>
            <a:ext cx="175895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napiaszonline.hu/news_pic/anya_gyermek_kapcsolat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8660"/>
            <a:ext cx="2204581" cy="154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www.vaci-naplo.hu/wp-content/uploads/2013/03/b%C3%ADr%C3%B3s%C3%A1gi-d%C3%B6nt%C3%A9s-kalap%C3%A1cs-%C3%A9lesen-alakok-hom%C3%A1lyosan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46198"/>
            <a:ext cx="2461473" cy="161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643354" y="254833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Rokonság joga - Rokontartás</a:t>
            </a:r>
          </a:p>
        </p:txBody>
      </p:sp>
    </p:spTree>
    <p:extLst>
      <p:ext uri="{BB962C8B-B14F-4D97-AF65-F5344CB8AC3E}">
        <p14:creationId xmlns:p14="http://schemas.microsoft.com/office/powerpoint/2010/main" val="2885321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92925" y="219664"/>
            <a:ext cx="8911687" cy="1280890"/>
          </a:xfrm>
        </p:spPr>
        <p:txBody>
          <a:bodyPr/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Rokontartás feltételei</a:t>
            </a:r>
          </a:p>
        </p:txBody>
      </p:sp>
      <p:pic>
        <p:nvPicPr>
          <p:cNvPr id="5122" name="Picture 2" descr="http://www.vizimano.hu/images/mesek/mezga_csal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81634" cy="271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/>
          </p:nvPr>
        </p:nvGraphicFramePr>
        <p:xfrm>
          <a:off x="2649591" y="1500554"/>
          <a:ext cx="8915400" cy="5125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7257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05804" y="15606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Érdemtelenség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1644204" y="1418147"/>
          <a:ext cx="10547796" cy="540004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636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KISKORÚ GYERMEK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NAGYKORÚ</a:t>
                      </a:r>
                      <a:r>
                        <a:rPr lang="hu-HU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GYERMEK</a:t>
                      </a:r>
                      <a:endParaRPr lang="hu-H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HÁZASTÁRS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ÉLETTÁRS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Soha</a:t>
                      </a:r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nem állhat fenn érdemtelenség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Tartásra kötelezettel </a:t>
                      </a:r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vagy vele együtt élő </a:t>
                      </a:r>
                      <a:r>
                        <a:rPr lang="hu-HU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hozzátartozójával</a:t>
                      </a:r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szemben </a:t>
                      </a:r>
                      <a:r>
                        <a:rPr lang="hu-HU" b="1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súlyosan kifogásolható magatartást tanúsít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Súlyosan kifogásolható életvitelt </a:t>
                      </a:r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folytat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Tartásra kötelezettel </a:t>
                      </a:r>
                      <a:r>
                        <a:rPr lang="hu-HU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kellő indok nélkül nem tart kapcsolatot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Súlyosan kifogásolható magatartása </a:t>
                      </a:r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– életvitele járult hozzá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 házasság megszűnéséhez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Házassági életközösség megszűnését követően </a:t>
                      </a:r>
                      <a:r>
                        <a:rPr lang="hu-HU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házastársának, volt házastársának 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vagy vele együtt élő </a:t>
                      </a:r>
                      <a:r>
                        <a:rPr lang="hu-HU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hozzátartozójának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érdekeit </a:t>
                      </a:r>
                      <a:r>
                        <a:rPr lang="hu-HU" b="1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durván sértő magatartást 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tanúsít</a:t>
                      </a:r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Súlyosan kifogásolható magatartása </a:t>
                      </a:r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– életvitele járult hozzá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az életközösség megszűnéséhez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Az életközösség megszűnését követően</a:t>
                      </a:r>
                      <a:r>
                        <a:rPr lang="hu-HU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volt élettársának 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vagy vele együtt élő </a:t>
                      </a:r>
                      <a:r>
                        <a:rPr lang="hu-HU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hozzátartozójának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érdekeit </a:t>
                      </a:r>
                      <a:r>
                        <a:rPr lang="hu-HU" b="1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durván sértő magatartást 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tanúsít</a:t>
                      </a:r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 descr="http://cerberushomewatch.com/wp-content/uploads/2014/06/16616853_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9927"/>
            <a:ext cx="2390078" cy="158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749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Tartási képesség</a:t>
            </a:r>
          </a:p>
        </p:txBody>
      </p:sp>
      <p:graphicFrame>
        <p:nvGraphicFramePr>
          <p:cNvPr id="5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1570955" y="2529110"/>
          <a:ext cx="10547796" cy="402844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636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KISKORÚ GYERMEK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NAGYKORÚ</a:t>
                      </a:r>
                      <a:r>
                        <a:rPr lang="hu-HU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GYERMEK</a:t>
                      </a:r>
                      <a:endParaRPr lang="hu-H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HÁZASTÁRS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ÉLETTÁRS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hu-HU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szülő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saját </a:t>
                      </a:r>
                      <a:r>
                        <a:rPr lang="hu-HU" b="1" baseline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szükséges tartásának korlátozásával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is köteles</a:t>
                      </a:r>
                    </a:p>
                    <a:p>
                      <a:endParaRPr lang="hu-HU" b="1" baseline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hu-HU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KIVÉVE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ha a gyermek saját keresménye, egyéb jövedelme fedezi</a:t>
                      </a:r>
                    </a:p>
                    <a:p>
                      <a:r>
                        <a:rPr lang="hu-HU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VAGY</a:t>
                      </a:r>
                    </a:p>
                    <a:p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Van más tartásra kötelezhető egyenesági rokon </a:t>
                      </a:r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Saját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szükséges tartását vagy a tartás sorrendjében a jogosultat megelőző személy tartását </a:t>
                      </a:r>
                      <a:r>
                        <a:rPr lang="hu-HU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nem veszélyeztetheti</a:t>
                      </a:r>
                      <a:endParaRPr lang="hu-H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2" name="Picture 4" descr="http://eztnezdmeg.com/wp-content/uploads/T%C3%BAlpakolt-j%C3%A1rm%C5%B1vek-a-vil%C3%A1g-minden-pontj%C3%A1r%C3%B3l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406315" cy="235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92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Tartásra kötelezettek sorrendje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2627456" y="1747234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http://www.alkupon.hu/img/258_3d-kristaky-puzzle-Piramis-forma_2jp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6657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officescope.com/blog/wp-content/uploads/2013/07/Puzzle-piec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35639"/>
            <a:ext cx="3000172" cy="182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814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Testvértartás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2589212" y="2133600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https://img2.love.hu/szerelem/11/116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94696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661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05001" y="18449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5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Apasági vélelmek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309408"/>
              </p:ext>
            </p:extLst>
          </p:nvPr>
        </p:nvGraphicFramePr>
        <p:xfrm>
          <a:off x="844063" y="2074985"/>
          <a:ext cx="10660550" cy="4554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https://encrypted-tbn3.gstatic.com/images?q=tbn:ANd9GcQeUT7X7gN7JTi7kXVoB-3tkGbuEYQ5NX6o5NgZda3E3doSxUtA1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34508" cy="196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274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Mostoha gyermek – mostoha szülő – nevelő szülő tartása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3027094" y="2133597"/>
          <a:ext cx="8915400" cy="4602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http://edesviz.hu/files/edesviz/Magazin/apa_fia_hata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916" y="0"/>
            <a:ext cx="3194010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ovoda.info.hu/pic/iskolaba-keszulok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135037"/>
            <a:ext cx="3026078" cy="302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kep.index.hu/1/0/422/4229/42295/4229568_9d662265be05fc08f103b94ab44b4c62_wm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6617"/>
            <a:ext cx="3025062" cy="201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138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tartásra jogosultság sorrendje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2589212" y="2133600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http://www.alkupon.hu/img/258_3d-kristaky-puzzle-Piramis-forma_2jp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6657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officescope.com/blog/wp-content/uploads/2013/07/Puzzle-piec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35639"/>
            <a:ext cx="3000172" cy="182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503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Tartás mértéke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3064142" y="2133600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50" name="Picture 6" descr="http://m.cdn.blog.hu/sz/szegeny/image/love-d0000ea214e05e000352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843"/>
            <a:ext cx="3064143" cy="198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www.bevezetem.hu/images/1106/kp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990768"/>
            <a:ext cx="3064143" cy="229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moly.hu/system/statements/original/statements_164224.jpg?134176570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7763"/>
            <a:ext cx="3064143" cy="335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424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20192" y="63539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Tartás módja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837126" y="2069206"/>
          <a:ext cx="10547796" cy="457708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636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KISKORÚ GYERMEK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NAGYKORÚ</a:t>
                      </a:r>
                      <a:r>
                        <a:rPr lang="hu-HU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GYERMEK</a:t>
                      </a:r>
                      <a:endParaRPr lang="hu-H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HÁZASTÁRS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ÉLETTÁRS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Gondozó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szülő </a:t>
                      </a:r>
                      <a:r>
                        <a:rPr lang="hu-HU" b="1" baseline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természetben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Különélő szülő </a:t>
                      </a:r>
                      <a:r>
                        <a:rPr lang="hu-HU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pénzben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hu-HU" b="1" baseline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hu-HU" b="1" baseline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hu-HU" b="1" baseline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hu-HU" b="1" baseline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 szülő akkor is kötelezhető a fizetésre, </a:t>
                      </a:r>
                      <a:r>
                        <a:rPr lang="hu-HU" b="1" baseline="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ha a gyermek vele egy háztartásban él de tartásról nem gondoskodik</a:t>
                      </a:r>
                      <a:endParaRPr lang="hu-H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Gondozó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szülő </a:t>
                      </a:r>
                      <a:r>
                        <a:rPr lang="hu-HU" b="1" baseline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természetben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Különélő szülő </a:t>
                      </a:r>
                      <a:r>
                        <a:rPr lang="hu-HU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pénzben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Elsősorban </a:t>
                      </a:r>
                      <a:r>
                        <a:rPr lang="hu-HU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pénzben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hu-H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Elsősorban </a:t>
                      </a:r>
                      <a:r>
                        <a:rPr lang="hu-HU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pénzben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194" name="Picture 2" descr="http://kep.index.hu/1/0/898/8985/89855/8985535_1ff7f44be8c699fe9e9d1f379723920f_w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71989" cy="191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m.cdn.blog.hu/sz/szegeny/image/love-d0000ea214e05e00035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857" y="-32161"/>
            <a:ext cx="3064143" cy="198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824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168694" y="62411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Tartás rendezése egyszeri szolgáltatással</a:t>
            </a:r>
          </a:p>
        </p:txBody>
      </p:sp>
      <p:graphicFrame>
        <p:nvGraphicFramePr>
          <p:cNvPr id="5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1146219" y="2728176"/>
          <a:ext cx="10547796" cy="3749898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636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36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9980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KISKORÚ GYERMEK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NAGYKORÚ</a:t>
                      </a:r>
                      <a:r>
                        <a:rPr lang="hu-HU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GYERMEK</a:t>
                      </a:r>
                      <a:endParaRPr lang="hu-H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HÁZASTÁRS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ÉLETTÁRS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9918">
                <a:tc gridSpan="2">
                  <a:txBody>
                    <a:bodyPr/>
                    <a:lstStyle/>
                    <a:p>
                      <a:r>
                        <a:rPr lang="hu-HU" sz="18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Szülők megállapodhatnak</a:t>
                      </a:r>
                    </a:p>
                    <a:p>
                      <a:r>
                        <a:rPr lang="hu-HU" sz="1800" b="1" u="sng" kern="1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Érvényességi kellék: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sz="1800" b="1" kern="12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Időszak</a:t>
                      </a:r>
                      <a:r>
                        <a:rPr lang="hu-HU" sz="1800" b="1" kern="1200" baseline="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meghatározása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sz="1800" b="1" kern="1200" baseline="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Gyámhatóság/bíróság </a:t>
                      </a:r>
                      <a:r>
                        <a:rPr lang="hu-HU" sz="1800" b="1" kern="1200" baseline="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jóváhagyása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sz="1800" b="1" kern="1200" baseline="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CSAK KÜLÖNÉLŐ SZÜLŐ</a:t>
                      </a:r>
                      <a:endParaRPr lang="hu-HU" sz="1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hu-HU" b="1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Közokirat</a:t>
                      </a:r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vagy </a:t>
                      </a:r>
                      <a:r>
                        <a:rPr lang="hu-HU" b="1" baseline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ügyvéd által ellenjegyzett magánokirat</a:t>
                      </a:r>
                    </a:p>
                    <a:p>
                      <a:endParaRPr lang="hu-HU" b="1" baseline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hu-HU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Ha a jövőben rászorulttá válna akkor sem léphet fel igénnyel!</a:t>
                      </a:r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218" name="Picture 2" descr="http://szelektalok.hu/wp-content/uploads/2013/12/bigstock-Businessman-sitting-at-office-194995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512950" cy="234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082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70205" y="44869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Tartás időtartama, módosítása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3266492" y="1681893"/>
          <a:ext cx="8915400" cy="4906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2" name="Picture 2" descr="http://noiportal.hu/images/cikkek/37502_brokenhourglas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70205" cy="217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cserebogardiakujsag.bloglap.hu/kepek/201205/id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97758"/>
            <a:ext cx="3265659" cy="226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fmba.hu/files/image/online_biztositaskotes/szerzodeskotesi_informacio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7733"/>
            <a:ext cx="3261960" cy="197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701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63651" y="27637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Tartási kötelezettség megszűnése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2592925" y="3683357"/>
          <a:ext cx="6567667" cy="1142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>
            <p:extLst/>
          </p:nvPr>
        </p:nvGraphicFramePr>
        <p:xfrm>
          <a:off x="2592925" y="4825674"/>
          <a:ext cx="4194241" cy="953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 9"/>
          <p:cNvGraphicFramePr/>
          <p:nvPr>
            <p:extLst/>
          </p:nvPr>
        </p:nvGraphicFramePr>
        <p:xfrm>
          <a:off x="2592925" y="1531514"/>
          <a:ext cx="1721497" cy="850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11" name="Csoportba foglalás 10"/>
          <p:cNvGrpSpPr/>
          <p:nvPr/>
        </p:nvGrpSpPr>
        <p:grpSpPr>
          <a:xfrm>
            <a:off x="2592925" y="2381518"/>
            <a:ext cx="1721497" cy="1301839"/>
            <a:chOff x="0" y="0"/>
            <a:chExt cx="1721497" cy="835379"/>
          </a:xfrm>
        </p:grpSpPr>
        <p:sp>
          <p:nvSpPr>
            <p:cNvPr id="12" name="Lekerekített téglalap 11"/>
            <p:cNvSpPr/>
            <p:nvPr/>
          </p:nvSpPr>
          <p:spPr>
            <a:xfrm>
              <a:off x="0" y="0"/>
              <a:ext cx="1721497" cy="8353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Lekerekített téglalap 4"/>
            <p:cNvSpPr/>
            <p:nvPr/>
          </p:nvSpPr>
          <p:spPr>
            <a:xfrm>
              <a:off x="40780" y="40780"/>
              <a:ext cx="1639937" cy="753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l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u-HU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Határozott idő letelte vagy feltétel bekövetkezte</a:t>
              </a:r>
            </a:p>
          </p:txBody>
        </p:sp>
      </p:grpSp>
      <p:grpSp>
        <p:nvGrpSpPr>
          <p:cNvPr id="14" name="Csoportba foglalás 13"/>
          <p:cNvGrpSpPr/>
          <p:nvPr/>
        </p:nvGrpSpPr>
        <p:grpSpPr>
          <a:xfrm>
            <a:off x="2592924" y="5827964"/>
            <a:ext cx="1721497" cy="835379"/>
            <a:chOff x="-2642327" y="2816654"/>
            <a:chExt cx="1721497" cy="835379"/>
          </a:xfrm>
        </p:grpSpPr>
        <p:sp>
          <p:nvSpPr>
            <p:cNvPr id="15" name="Lekerekített téglalap 14"/>
            <p:cNvSpPr/>
            <p:nvPr/>
          </p:nvSpPr>
          <p:spPr>
            <a:xfrm>
              <a:off x="-2642327" y="2816654"/>
              <a:ext cx="1721497" cy="8353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Lekerekített téglalap 4"/>
            <p:cNvSpPr/>
            <p:nvPr/>
          </p:nvSpPr>
          <p:spPr>
            <a:xfrm>
              <a:off x="-2560767" y="2881432"/>
              <a:ext cx="1639937" cy="753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l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u-HU" sz="2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Kötelezett halála</a:t>
              </a:r>
              <a:endParaRPr lang="hu-HU" sz="21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7" name="Szövegdoboz 16"/>
          <p:cNvSpPr txBox="1"/>
          <p:nvPr/>
        </p:nvSpPr>
        <p:spPr>
          <a:xfrm>
            <a:off x="1032444" y="1526347"/>
            <a:ext cx="139091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</a:p>
          <a:p>
            <a:r>
              <a:rPr lang="hu-HU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  <a:p>
            <a:r>
              <a:rPr lang="hu-HU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  <a:p>
            <a:r>
              <a:rPr lang="hu-HU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  <a:p>
            <a:r>
              <a:rPr lang="hu-HU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  <a:p>
            <a:r>
              <a:rPr lang="hu-HU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</a:p>
          <a:p>
            <a:r>
              <a:rPr lang="hu-HU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</a:p>
          <a:p>
            <a:r>
              <a:rPr lang="hu-HU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  <a:p>
            <a:endParaRPr lang="hu-HU" dirty="0">
              <a:solidFill>
                <a:srgbClr val="FFC000"/>
              </a:solidFill>
            </a:endParaRPr>
          </a:p>
        </p:txBody>
      </p:sp>
      <p:sp>
        <p:nvSpPr>
          <p:cNvPr id="18" name="Szövegdoboz 17"/>
          <p:cNvSpPr txBox="1"/>
          <p:nvPr/>
        </p:nvSpPr>
        <p:spPr>
          <a:xfrm>
            <a:off x="1032444" y="4611231"/>
            <a:ext cx="13909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</a:p>
          <a:p>
            <a:r>
              <a:rPr lang="hu-H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</a:t>
            </a:r>
          </a:p>
          <a:p>
            <a:r>
              <a:rPr lang="hu-H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  <a:p>
            <a:r>
              <a:rPr lang="hu-H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r>
              <a:rPr lang="hu-H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</a:p>
          <a:p>
            <a:r>
              <a:rPr lang="hu-H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r>
              <a:rPr lang="hu-H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</a:p>
          <a:p>
            <a:r>
              <a:rPr lang="hu-H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r>
              <a:rPr lang="hu-H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  <a:p>
            <a:r>
              <a:rPr lang="hu-HU" sz="1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</p:txBody>
      </p:sp>
      <p:sp>
        <p:nvSpPr>
          <p:cNvPr id="19" name="Bal oldali kapcsos zárójel 18"/>
          <p:cNvSpPr/>
          <p:nvPr/>
        </p:nvSpPr>
        <p:spPr>
          <a:xfrm>
            <a:off x="1635617" y="1708684"/>
            <a:ext cx="528034" cy="2817441"/>
          </a:xfrm>
          <a:prstGeom prst="leftBrac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Bal oldali kapcsos zárójel 19"/>
          <p:cNvSpPr/>
          <p:nvPr/>
        </p:nvSpPr>
        <p:spPr>
          <a:xfrm>
            <a:off x="1635617" y="4914079"/>
            <a:ext cx="528034" cy="1729264"/>
          </a:xfrm>
          <a:prstGeom prst="leftBrac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52451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Tartással kapcsolatos perjogi szabályok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2589212" y="2133600"/>
          <a:ext cx="8915400" cy="4447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http://erdely.ma/ujkepek/2015/02/nagy/1424356693_664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591" y="5127397"/>
            <a:ext cx="3007699" cy="196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3.bp.blogspot.com/-6ySwgUfeYtg/TePVUKBUmaI/AAAAAAAAAmg/OnrLP38C0Hk/s1600/para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16721"/>
            <a:ext cx="2881109" cy="319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alfahir.hu/sites/barikad.hu/files/2014/09/justi_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2881109" cy="191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21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92924" y="7882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Kiskorú gyermek tartása</a:t>
            </a:r>
          </a:p>
        </p:txBody>
      </p:sp>
      <p:pic>
        <p:nvPicPr>
          <p:cNvPr id="11266" name="Picture 2" descr="http://mukomu.lapunk.hu/tarhely/mukomu/blog/1289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5367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www.elevengyerekek.hu/gyerek-program/wp-content/uploads/2014/05/20130617-apak-napja-apa-fiu-kapcsolat-illusztracio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1"/>
            <a:ext cx="2863145" cy="190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media.hazipatika.com/cikkek/main/39/4939/erdok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6098"/>
            <a:ext cx="2843765" cy="144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www.lelkititkaink.hu/pict/asszertiv_kamasz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93" y="5058557"/>
            <a:ext cx="2843765" cy="203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CE8A9F26-757B-4144-B33D-858D2CC2AC9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366654" y="928255"/>
          <a:ext cx="8603673" cy="5666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152878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Nagykorú gyermek tartása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3027094" y="2197994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290" name="Picture 2" descr="http://sofaleggera.com/wp-content/uploads/2016/03/Caucasian-College-Student-Femal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692" y="0"/>
            <a:ext cx="3299786" cy="219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.acfe.com/uploadedImages/ACFE_Website/Content/images/membership-certification/graduate-membe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313" y="4430332"/>
            <a:ext cx="3160549" cy="242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gyar.mercedes-benz.hu/pictures/article/794/70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241" y="2218137"/>
            <a:ext cx="3315477" cy="221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48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14955" y="221201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Anya házassági köteléke alapján fennálló apasági vélelem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8859182"/>
              </p:ext>
            </p:extLst>
          </p:nvPr>
        </p:nvGraphicFramePr>
        <p:xfrm>
          <a:off x="3063997" y="2038071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http://kilato-hidegkut.hu/kepek/1540/images/hazassa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562346" cy="172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madeinvicc.hu/wp-content/uploads/2012/11/1118__550x1500_eskuvo-416x40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340494"/>
            <a:ext cx="2562347" cy="251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storyonline.hu/data/cikk/4/32079/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38071"/>
            <a:ext cx="2562346" cy="186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3014955" y="6048375"/>
            <a:ext cx="3809697" cy="415498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hu-HU" sz="2100" b="1" dirty="0">
                <a:latin typeface="TIMES"/>
              </a:rPr>
              <a:t>MÖGÖTTES APASÁG!!!</a:t>
            </a:r>
          </a:p>
        </p:txBody>
      </p:sp>
    </p:spTree>
    <p:extLst>
      <p:ext uri="{BB962C8B-B14F-4D97-AF65-F5344CB8AC3E}">
        <p14:creationId xmlns:p14="http://schemas.microsoft.com/office/powerpoint/2010/main" val="2146120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77823" y="-28575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hu-HU" sz="38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Emberi reprodukcióra irányuló eljárás alapján keletkező apasági vélelem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2577189"/>
              </p:ext>
            </p:extLst>
          </p:nvPr>
        </p:nvGraphicFramePr>
        <p:xfrm>
          <a:off x="2982645" y="1790700"/>
          <a:ext cx="8915400" cy="4460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 descr="http://www.femina.hu/gyerek/a_ciris_megszunese/mesterseges_megtermekenyites_kicsi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48392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mno.hu/data/cikk/1/24/34/74/cikk_1243474/ujszulott_uj_fekvo_lead_fill_300x3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41" y="1758462"/>
            <a:ext cx="2479431" cy="247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m.blog.hu/me/mediq/image/DNA%20ladder5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39" y="4378568"/>
            <a:ext cx="2479431" cy="247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4250031" y="6324600"/>
            <a:ext cx="4597450" cy="415498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hu-HU" sz="2100" b="1" dirty="0">
                <a:latin typeface="TIMES"/>
              </a:rPr>
              <a:t>KONKURÁLÓ VÉLELMEK!!!</a:t>
            </a:r>
          </a:p>
        </p:txBody>
      </p:sp>
    </p:spTree>
    <p:extLst>
      <p:ext uri="{BB962C8B-B14F-4D97-AF65-F5344CB8AC3E}">
        <p14:creationId xmlns:p14="http://schemas.microsoft.com/office/powerpoint/2010/main" val="2124444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80313" y="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hu-HU" sz="3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Teljes hatályú apai elismerő nyilatkozattal keletkező apasági vélelem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395932"/>
              </p:ext>
            </p:extLst>
          </p:nvPr>
        </p:nvGraphicFramePr>
        <p:xfrm>
          <a:off x="3415690" y="1152396"/>
          <a:ext cx="8559434" cy="5551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218" name="Picture 2" descr="http://www.safekids.com/wp-content/uploads/Contract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693"/>
            <a:ext cx="3200400" cy="255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data:image/jpeg;base64,/9j/4AAQSkZJRgABAQAAAQABAAD/2wCEAAkGBxQSEhQUEhQUFBUVFBQUFBQUFBQUFBQUFBQWFhQVFRQYHCggGBolHBQUITEhJSkrLi4uFx8zODMsNygtLisBCgoKDg0OGhAQGiwkHyQsLCwsLCwsLCwsLCwsLCwsLCwsLCwsLCwsLCwsLCwsLCwsLCwsLCwsLCwsLCwsLCwsLP/AABEIAOEA4QMBIgACEQEDEQH/xAAbAAABBQEBAAAAAAAAAAAAAAAAAgMEBQYBB//EADwQAAIBAwEFBQUFBwUBAQAAAAABAgMEESEFEjFBUQYTYXGRFCKBobEyQlLB0QcVI0OS4fAzU3KC8RcW/8QAGQEAAwEBAQAAAAAAAAAAAAAAAAECAwQF/8QAIhEAAgICAgMBAQEBAAAAAAAAAAECEQMxEiETQVEUBCJh/9oADAMBAAIRAxEAPwD3EAAAAAAAAAAAAAAAI20bnu6U5/hi2vPkeK7WupS3pS1y2z1fthJ+zvHVZ8jxrbc2vUynujbHqyurR55IdRPrkfrVdERFrwyFFj1NY6CakuuoKHUTvrOBBYzOqO29ZPRjc1jkNuo+hVE2TrmK3W0VdNEujWz+YjSMn0GgHKcG8cy72NYKUvf58CvoVcEunePgiJWUkjT2GzEpyTw4ot9jU3RuY7msW0Umyr7Kw+PU1OxrmLaTxlPRkWW0egoBu3nvRT6ocOlHGwAAAAAAAAAAAAAAAAAAAAAAAAATKaQ06wm0NJsqe2NVRt34ySXzPHNuRysno3b++xux82YC5lvrPHBjJ2zohGolD3DaORpbo9dacNCN7Q+Y+x9BVjLpkhTUk+BLVXoI3mNMTQzCoxTjlCnBPkI3MeQ7FQxnDO1ZEt0sjNS2Y7FQm1k28FnFbunMj2VDd1J1tR1yyZMpRLTZnuxTxqzU7EhvyTej5YMspcMcjTdmqDk1x8zJlnqNssQj5IcEUViKXghZ0rRyPYAADEAAAAAAAAAAAABxs6NTkJuhpHJ1sDMrk7JjM4kNstJHfatdSRBpor6qSRy2rCsqjF9sotzlnlw8jF0quG49T0XtXT+91WDz7ufeME9o65x1JeyHWp5ZAr25qa1h7u8uJR3C64HGYnAp508HE2WXcpnFbI05kcCBFMlUaLlyLCjZroTqFDGmDOWVGkcN7KeFs0TaNlnTBZKgPUaeDN5WaLCkQYbP8BqpR3S7ivEr7+AozbYTgkivhxzk9A7JapYMLs+ll4fDJ6J2dtu7WeprJnOlZt6EspDgxZxxFD50x0ckumwAAKJAAAAAAAAAAONgAmbGJMXNjE5YM2zRI62MykcqTIs7hcMkt0Wot6FVpEeFTEjs6hEqyFY6Obdp79NpIxdrs7FRprQ3UqmYGbT/AIjMMnTs6sLuPH4IubHMd1aGZvNkbr6mn2hctLQq1eRlpJ6mSb9G1L2Ucbb4EiFsvAs52y8xvukuQWy1FESFLA9CmhzcQuMSRnMJBHyF7rFwpdWFALoQG7+z3llFhQiuRIp0cjVozlTM1syOJ4ZutkV09FwRQVbFKr8DRbNt9yOOprdtGSSimzT2d3GSxwfQlmbiTqF2+GcnXGZwyh8LSU8DKm5PTRHIQctWPxjgfbI6QoAAskAAAABFRiyi2ptbDcYa40yROSiuzTHBzdIkXN5GLw3qR/3hHqZ6rGcnls7Gh1kcjyyO5YI0aGdeLWjM9eKW9lMcnV3VoQZ3udGRObls0x4+HaLC2vd5YfFHalQoqlbXOcC1ePqVCfpkTxp9otoVuKKetLExUbrUjXtTXJpJWjODpidoSfIzl1TcpYw0+poZVU0RK6TOaLpnW42imobTnTe7LUtKN/GZW3dnl55iLS1aeUzSXF6Jg5R2XjmclUSWWIjSeCFeNrQzS7N3JUOVtrpcFkjfvKcuGhA7t5eRdnZvPM2UVRzSlJsurKpPOssGr2dJSwZGhaY1bNRsOnjLMr7Krol3FPNReBZQeCC5LeydqXHJGsF7McjvomutyRPso41ZU2xY0qhqmc8kXNOoPxkVVKZNpVEapmMokoBtVUOFpmYAADAh7Vq7tN64b0RlVHDwtPEl3165PMuPJdCrcpN5ehw5J8melhxuEaHrmmk/tZClFLXiR3HLy2OuokjJmkUxm9rlPVnqS7qq2QZoRb6G6xC71rmSZzwRa8eghII3mHqP3NfKTKu4hlaDdGs0sM3xytUZZI07RbUJZH6kUU1reYZMneoxcaZ1waaO1YD9vBIq6l7rpqT7JtrLHVA6JtTgV1xHUn1CDeMBNEaVPoLpoYp3izhkmNVAwirHYGg2XX93BQUpon29xgkcqotp18ZOUa2WVFxcajttXOg49s0VGoTqNQpbWpktLVZKRnIsaOX5E2DS4sh0yTTpLmzRGLJVOv0RJhNvkMUt1EmM0XFmUjp0ALIMTUqJeZAqVlnViqlnUk9XhDb2UueWeY7PauKG5XcY8xzvVLgyPcbJiyDUtp0/sv4CDpllOkRKtERbbS5T0ZL71MZLsqLiAxGiWlaCG1AAK6pbEKrQ8DRQoIeVtHoK6HVmGuKDjqiLKu+ehsL2zT5FTX2XnkaLIvZLi1orbWaXPJobC5UsIpZbHa4BGzqReUxtxfsIOS2jQ1p6ka6qxSyyFO5qP7upW16VWT19BRX01nNV0M15ZbaF0a7OOzqPhFj0NmVVxizV1RgpNMkUK7JtCrqRKFnPV7rHLalLOqfoSooU8j0SalXVj9rVGI2k5cEyba7LqdC3RmmXeztS7pTSKyys5RWpYU7fqyHOtAo3slQuiTTqESFuPRlu8UyLb2XxS0TqciVSkQ6M0yVCJcTCaJW+gGd0DW2YcUVVS1k+XzQzKxn0+aJPtYe0nO3E7FyIM9nT/D80RauzKn4H8mXHtAtVxVEdyMbfbHk+MJLx3WUlajUpPTLXRnqCrnZOMuKT80mCivo/I/aPKo7R66Mfhdo3t52ftav26MM9Y5g/WOCnuOwlF/6dSpDzamvR4fzHxGsqKKF2h72jIVuxNzB5p1KdRdHmEvnlfMb/AHdcU/t0ZrxS3l6xyS4lxmh1SyE6SYinIkRILYz3CGqluTWJ3G3p6CAgO3OxsXL7MW/Hl68C3rUO7S0UpPi3rGPw5sqJbQ33qpyjwy5YXmkiZSo1x4nLskUbKa4RTf8Ayhn6ip3m7LcnFxkuTWH5+QewLOIvxw+XxEbcr99GEU1vUm9ebi1rH1SZeNtumRmioq4ux/26K+79BuW04L+X9DM3FacHx+uowr154/55nQoHI5m3tbqMuCUWSXSn/wCamBp7UlF8TT7E223xba+nivATgCmWTryXFj0Ltj9eca0c41xpJfmVU00ZuLRakmW1O8JtK+M7CY9GqKx0aWnconW1dGShWwTba6aKjOiJQs1XeoCj9tOmvkRl4SB3wd8Q94N45Tqom98HfkPfOOYWOicrhi1e4Kl18HYRnL7MZP5L1YWPiXMdoEileplHGxqc3GPxy/lp8yZSoxj97L9BpslxRd06pIgslPRq45lpa1cm0HZz5I1o5cWcJ6ThGXmtfUz+0OzrTzRaa/BJ4a8nzXmaqb0Kq4u0tBzS9ixSl6M3U2VXjq4P4OL+jH6dr3a3pP3unKOfHqSaN8605KL92L3V8OL9foTHSiuOv0MWk9HSm1syd7cThlRjKUpvCwm8ZObP2VU3cVY7q8GnlfDgahy6DcpkKKNvK/RSX0Hu7sMR04rV6aLL5lVRslHTLb5t8zXNRfIjVrddC0qMm2zH3lu9dNPoUtxR/wDTcXNBdCkudnZy46eHI1jOjGULMvLK4rK6riiz2PfRUtc4/EtGvF4+v1HK9g+aw+WNUyu7nEujNrUkZU0b63rrRvDT4Tjo/il+XoLup6rGuTMbN2tue5Vj5SjpnzXBl3CssZpzeq4EV6YN+0SN3A5CAzGpngSITMJKnR0RdqxcYD0ItCqE1zLmzp05AlYN0VG+zho/YYeAGnjZHkRknIVRg5vEU39F8Ttpa72stI/OX9ix7xJYWEuiMEjYbp2CX2pfCP6sdVCl+HPm2MzuER6l1gfQUyfiEdYxivgs+pGqXZHjd5I9w+YMaRLlcDbrkJVA3xFUWFK5wWlrdmcUx6lc4KTohxs1vtWUZLbl+9/djrKWkV4smRvtCg2XU72vUqvgm4Q+Gkn66fAJSsUIUaPZVv3VNRXTV9XzZLlIhqqcdYEXxJEpDE6gzKoInMQ+NC+/FKvkrbitunYVdMoaIY9XYw0hKrKXnzOOQxDVxBNeZmNr09cPjyfDP9zR15ta8V81+pU7VgqkdP8AP7lQdMmStFPbbQjL+HV48pdemfEtbae4sb2V14SXmuZlblNvD4rn1J+zL/HuT+D5HVw+HLyNnQlLEZ53llRfDmtHoWKZR7LuvdlBNNaNLxyi4T0OfMuzbC+mSFIkUKj6kanEfpxMTUl+1S6sBG6cCx9CKtxyGKtUblDLzkTNgUiHc158ouXkQql819qMo/8AKLS9WWu+KjW5PUKKsqra8T5k9Vcor7/Za+3RxCX4fuv4cvgRrS+13ZrdkuKf+cAoC1Twxe8MKomd3xCHd4S6gxKsiHcXiQDF7U2j3dOT5408+C+Zzs5UxTS9TI7Xv+9qKC4J5fi+RqNkRcYouUOMexRnbNNCqKciBQuESO9ILQtzObw3KRzIFPRU7eut2MsdFjzckvzJlGp04FH2mnhPxS+Uk/yLO3l7qNa/yYX/AKoRGru1WuUiwyVN7D+JB+OCygyWMTVkZva9Rwbcc55rGjNHXWmnIrb+gpxeOI4OmTJdGSuJqeqExWRFxDdk+guk/j9TuWjglvs0GwKrUtehqKVTgZns9RlOpGEFvSknu+Lxn8maahsG8z/ov1X6nPmi3o3wyS2yfSJ1CkM0Nj3K40n/AFR/Un0LCuuNOS9P1MOEvhtyj9Rz2cCb7HV/A/VAPhL4LnH6jL7wmQ13gKZBsdaGm2OtiZDAQpEHaVj3uMaSXCS4r+xOcRUVgVjZnairUtHHfXWP5oT+8Zc4TX/Vmlcciu6Q7FRjbnbUUuJU3W05S4Z8lqzVbU2HSqVYyceKecaZxjDeCXY7PhBe7FLyX1NFKEfRDjJ+zDbIsKjkpOnPGctuEv0N7bpbqJ9LQjXtLKylh+HMmc+bHDHxVEPvVrl4wL2bfOUdVhp4/RlLcTcJtSziXD4DVLaG5WxHXeWq64+jBQ6NUurNTK5SWo0r3OuHjrgg3M1KOjxlehM2XVcqeJpcfda5xwjMF2I2lZxrQalzXFchqyspRSTeUiZV00FQrLBSfoiSpkSrDMl5k+KG9M5HFIACSKjaNTceS2bIl/FOLyNbFJdGO2hBSk2uZEpJrgSbynFN4bGaC8Dvho8/Js9B/ZXZb9w6n3acG/KUtEvqes5PPf2W0+7t5N6OU36RRu4yz6BZjLtkgBKFFpkHQABged3XZqvDLiozXg8P0ZXVqFSH24Tj5xf1PUN044HI8EXo7I/1S9nlsayFqZ6RVsoS+1CL84pjH7mof7UP6UT4H9NP1L4ef5DBv/3JQ/2oeh17Eof7UPQXgf0P1R+GAOSkbyfZ63f8v0lL9RqfZmg19mX9TF4JFL+qB53N5njqsfB6yfol6kzcNjHsjQTbTqZax9pPHyHH2Xo66z9Vp8g8Mh/pgYzeS4t/Dj8AqUJSXNeWG/Q2tLstbp5xJ+cnp6D0+z1B/dfwlL9Q8Mg/Vj/6eY7ZtF3e9x3dfFY4mYtUpy30tVwPbbjsnbzUk99byaeJcMrGmhW2/wCzm0gsLvX5zX5I0jjaQfrj6PNZ1Pd0WZdeRYbNqqnDWSaeq6+Kx5m//wDwVsuDqL/sv0GJ9gKXKpP4qL/Ih4Wxr+qF2ee7S2jhNvRfMatLmXHD9TZbS/Zh3nC4kuHGmmtPJiv/AJ9UisRqwaxzjJPgPxUif0Rb2Z2jdJj/AH5On2Euk21Kk9NPekm3ppw05jFbsreQ/lb3/GUX8nhkPGy1li/Y13xWbTrPGMlquzl4/wCRPlzhz+Izd9i9oSXu0VnOMOrTT4cePAccbvQpZYpbMLdz1xke2ZSc6kYpNuTwsa8eb8DXbL/ZNdTm3cVKdJZ+6+8k/Lgkeidnew9rZ6wjKc9P4lR5lnHJLCR2pUjglPs7sKycacI64UXHL4/FF9Sp4/zmh2MUuCSOhRm2cR06A6EcA6AUAjICFNHVJEFCwE5BAIVkMnGJABWQENhkBishkRk5kQDm8G8NbxxSCwofydGFI7vgFDx0aVQVvjFQsBO8dyMDoBkB2AAADEAAAWB04ACsAA42GQsZ06cALArEPUuAAQMdYkAGA7THQABMQxEjoAMSdYAIBqQlAAijguIAAHWciADAcQo6AxConUADRJ0AAAAAAAOM6AABxgACA4AAID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9222" name="Picture 6" descr="http://mayaclinic.in/blog/wp-content/uploads/2014/05/paternity-presumption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85" y="3235568"/>
            <a:ext cx="3217985" cy="321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57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80313" y="60652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Apaság bírói megállapítása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3099952"/>
              </p:ext>
            </p:extLst>
          </p:nvPr>
        </p:nvGraphicFramePr>
        <p:xfrm>
          <a:off x="3134335" y="1494692"/>
          <a:ext cx="8915400" cy="5117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2" name="Picture 2" descr="http://dimeonadime.com/web/wp-content/uploads/2011/06/Dad-and-baby-gigglin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2989385" cy="210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erdely.ma/ujkepek/2015/02/nagy/1424356693_664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888522"/>
            <a:ext cx="3007699" cy="196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ayi.com/dating-blog/wp-content/uploads/2014/05/shutterstock_5784236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49253"/>
            <a:ext cx="2989384" cy="196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483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80313" y="172182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Eljárási szabályok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8213904"/>
              </p:ext>
            </p:extLst>
          </p:nvPr>
        </p:nvGraphicFramePr>
        <p:xfrm>
          <a:off x="3151919" y="1354015"/>
          <a:ext cx="8915400" cy="5205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utoShape 2" descr="data:image/jpeg;base64,/9j/4AAQSkZJRgABAQAAAQABAAD/2wCEAAkGBxQQEhUUEhQVFRUUFRcYGBgXFRcdFBgcFBcWFxcZFhccHCgiGB4lHBgXITEhJSkrLi4uHR8zODMsNygtLisBCgoKDg0OGhAQGiwkICQsMCwsLCwsLCwsLCwsLC0sLCwsLCwsLCwsLCwsLCwsLCwsLCwsLCwsLCwsLCwsLCwsLP/AABEIAN0A5AMBIgACEQEDEQH/xAAcAAACAgMBAQAAAAAAAAAAAAAABwUGAwQIAgH/xABQEAACAQMBBAYEBwsLAgYDAAABAgMABBEFBhIhMQcTQVFhcSKBkaEIFDJSsbPBIzM0QmJydJKT0dIVFhc1Q1NUc4KismPCJCU2RKPwJmSD/8QAGgEAAwEBAQEAAAAAAAAAAAAAAAECAwQFBv/EACsRAAICAgEDAgYBBQAAAAAAAAABAhEDMRIEIUETUQUiMjNCcaEUI1Jh8P/aAAwDAQACEQMRAD8AeNFFFABRRRQAUUV5ZsUAa90/ZWEMe+hjmvlI1S7HsSnvr0JzWKigdIzi5PdXoXPhWtRQLijaFwPGvYnHfWlRTFwRvCQd9es1H0UC4EhX2o8Me+vQlPfQHA3qK0xcGvQuT3UC4s2qKwJcZ4YrPQJqgooooEFFY551QZdlUDtYgD2mvkNyjrvK6sveGBHtFAGWivma+0AFFFFABRRXxhw7qAPAnXe3d5d7uyM+znWSuaNuth9R0u4a9SSSVd8yfGUJEiEn+0Gcjnz+T9FMPow6V0vt23vCsdzyRuUc32K/h29ndToBqVrXT9lbDHFaDtk0ioo+VQ9qelS0sZWgCyTTIwVlQYAPDhvHmePZmrlqd2YYZJFjeUopYIny2x2L41zTfao+ramsixR2zlhncHEbmSWckek/Zy7qcVZUnQ17fpbTfVZrK6iVmC7xUEDJAyeXAUxoZlcZVgw7wQR7qoew20ltctJbqCs8JO+sgG84BwWXwB4ezvr1tDsg5c3OnSm1uebBfvM3hInLPjg+NIZfaKWej9JzW8nxbV4TbSjlKoJibxIGcDxGR5Ux7W6SZQ8Tq6HkykFT6xRQJ2ZaKKKQwooooAKKKj9S1u3t4nmllRY48b7Z3t0sQACFyckkcMUASFFUrW+k+wt40eOT4wXwQsWSQCwXL/M8jxJ7K+jai+uvwHTnCnOJbthEnmI/lEU6FyRdU5itLXdsbKx/CLmNG+ZvAyfqDJqsfzNvrv8AD9RdVPOK0Xq08QX+UwqZ0PYSws+MVshf58npyZ795s49WKVpEPuQZ6TZLk407Trq47nderiOccd45+ytS6ttorzOZrWxQ9keS4HHgWw3HxBHqplAf/RSu261i51DUBo9rILdSm9NNxLEbuSgAxwwR2jOfalKxUUq32XhvLw2899eXhXPXTpjqIyATgvIzbxyMcBzPhVyttjdNW1uLG3u5t6YxliZo2dTGSy+goAAyTkYye+q7td0bwaTp8s7zzzMCqogbci3nIG8QMk44nGeOKpmrbFT2NjBesxR3YEoODRhvvbZ5gnGceIq9+QLbo+0N/s7dxwXkhms3OASxZQucb0ZbihXgSnL6a6DU5GR21zRtvfG+TSOt5zIN/xLOiMR3ZwT666WjXAAHZw9lDEz1RRRSAKKKgtt9Zaxsbi4QAvHGSmeW8eC5HaMkUATZ48Koe1XRLYXzFwpt5DzaLAB80Po+sAVz9pO2d7bXPxpZ3aQn0t9iUcZyVYZ5ceQ5dmK6Y2P20t9RtBchli3eEqu6jq27ix4YPMHtFU00BHbL6PqFjiGe6ju7cfJZ1ZJ0A7M+lvjwJz49lWSWVUGWYKO8kAe+vsdwso30ZWU8mUgqfIjgar23WyMeqwCKRmQo2+jLg4bBA3l7Rg8qk1SpE7KSy/cmUE8m5r7jSU272cuGneSbTnmGc/GIJRvtwHHq1GcjlgimP0dbKyaXbtBJMJgXLLhcBMgZAyT2jNWqjQbOcV1yzhlimBuoLiHAJ3B1jgcMSb3BuHfTt2e1uG+hWaB99TwPDDBhzDL+KfCpTU9IguVKzwxyj8tQffzFKDX7U7NX8c1vvfErnhJGTkKQeIXyHpL28xRsXdDR1bSYLtNy4iSVe5hy8jzHqqky9HElqxk0q8ktmPONvSjPtz7wav9vOsiK6EMrqGUjkQRkEVr6tqKWsTzSb24gyd1Szc8DCjieJpWNpFQtdp9YtfRu7AXSj+1t3UEjv3eOT4YWrBsnt3bajI0UYkjmjBLRSLhhunDcRkHB4EVSRtZfa0zw6XH1EYOJLiQ+kAewAfJOO7J8qlk2MXRdOvJoGaS7Nu+9M3AjhltwccY4t2kkCq/ZKZ42v6WEglNvYxfGpslSRncDDsUAEyHywPOtGwsdpL/ANKSZLOM96orYPciqW9pFZPg+/E+ofd3fjm8S+8Bv7n4vV9u7jnjt9VWba7pNtrImKEG6ueQii4gH8thnHkMmk27pIVkNL0XLuNJqepXEqgZfLbkWPHJNQNna6fcoI7Fp47O1mM0qsmRcuqgqQ7HIxu8iMYPKvkumX2ruJNTkKQ5ylrGcKO7ex9pJ8qw7RXm9u6VpqDrpfRO5wWNebZPZwzk9gz24q1F+TPn3pHttTuNVeCTTdPJghnDuWMcaSSJgpvEHkvPt7O6nlCWKjexvYG9g8M4448M1EbK6HHplpFbqwxGvFicbzHi7ce8k+rFZLvaWzh++XVuuO+ZM+zOaxk7NCWoqo3fSZpcfO7jb8zeb6BULedNemp8jr5PzYsf8iKXFhYyKU/SvYy6fcw6xaDLRkRzr2Mp4AnuBHok9nomtS66e4R97tJW/PkVfoBrQ1LpsS4ikik08skiFWBm4EMMfMqoxaFZt7US3m0Sw9QscdgHDEmYb8mMA76gZBX0hu95z3VEdJO0B1WddPsV6zDgsw+RlBgAH5qjme+qLoGq3ih7SzLgXJxuAZYeTfi8OBPcKcuhaNbbN2RnuiDI2N7Hy5X5rGgP4o/eTVtUNFL6W7NbBdLRWzLBCMjwjKbpPmVNdFwtlQe8A+0Vz/sZo8+0motf3i7tvERhQDuncOUhU9oHNj+/h0EBQyT7RRRSAKr+32lNeafdQICXeJtwDtZfSUesgCrBXygDk3YdoJJHsLxSqXLBUk3fukE6khGA54Od1h5d1e9Z6PdQtbj4t1TuJGAV4wxhfj6LEjguM/jcuNdJrslZLcG6+LxdeW3usI473zh2A+IrfkOTVchpWJzZHZLWNInxEYp7dsb8ZlIQ5wSVBHoMOPHt+hvRkkAkYOOI548PGvVYnuEDBSyhmGQpYbxHeB21N2aJUK646Z0F11KWkjJ1gjySBKTvbvox9+eQJprVoXGi28kqzPBE0q/JcxqXGOWGxmt+h14BX5Cq/t3s4upWckGBv43oj3SL8n1HkfAmrBRSGK7oW1dpbR7eT75avu4PygrElR6iGHqq6a7qcdpBLNKcJGhJ8Tjgo7yTwqjaFa/FNoryJcblxD12B2ElWP8AuZvbV22h0pLuB45I1k/GVXzu765K5wQcZ8ab2StFZ6DrFo7CSZxu/GLh5Fz8xQoBPr3/AFYqQ2k6SrO3Jii3rubiOqgG+O4hm5eoZqsQTvq8EYaR7eKHMM1rDhE34+BBYcd3BHDPdU3pulw2y7sMaRj8kDJ8zzNWoWYyzKPZC707Yia4uGuCPiEbkkRRMesUEYKr80Hx78Yq96Hs7b2a4hjAOOLnjIfNvsHCpWqht/tR8VTqITm4lGABzUNw3vM8hWhjylJ0ae2u2LI3xSzy87ndLLx3SeG6ve/0VObLbAm2tWBnliup8GSaFsSKOfVq/PHf3n1V76M9gvigE0wDXUgzx49UG4kZ+d3mmnaWgQd57/3VhOfsdMIKKFeeiOKf79cXsvb6cy4PtQ1uW/QxYD5SO350r/8AbimbRWfJlFHteivTk/8Abofzt5vpNSltsRZR/It4F8oYwfWccaslFFsCKXZ63H9mv6qfw1lGiwf3a+wfuqQopWwNA2cEAaQqiBQSWIGAAMk57OFJe3RtrNUbeLpYWo4AcDgnhnuZyCc9ijwqzdPe0nxezW1Q/dLo+ljmI0ILe04HiN6rP0VbMDTrCNGH3WX7rKe3eYcF/wBK4HtrSKpWSy0adYR28axQoqRoMKqjAArZoopiCiiigAoor4TQAiekjZXWr2+kK5aBW+4bsyoiqeXAsDvd5Pby4VG6XsFr0Z9C46r866JHsG9T7lfJrxT5FqIvdD2e1tGUzanHu5G8vVK5I7QCVHZ218226Ll1G4+MrdyQyYUcV31G4OG56SlOPHh254Uw6KVlcUa+n25iiRGdpCiKpdsbzkDBY44ZNbFFQW1e1ltpse/cPgkehGOMj+S93jypD0TUsoQFmIVQMkk4AA5knspe6p0qRmdbewha8fe9Ng27GAD6W6xHHz5edUS/1W/2jfH3izDch8nh3n+1bw5CrtoGhQ2Me5CuPnMflue9j9nKtFD3MJ5q7IhNEvmn2lmY9kBU45YCR8PaRTXpN6JMtltA5m9FblSsbk+jlwpHE97Lu+ZFOQ1E13NMbtCQ0/aGPT77UUkDmI3bHeUZVMu4JbtxyFX+xvY50EkTh0bkQeFKbSYrme9vpLVl3hJIzRuAUlVpW9E54f8A3mKtWw93brLJGI3tZ24vbsT1ZK5y0YPL1dnhWyObJFbJnbLaIWFuX4GR/RjU9p7SfADj7u2ofoq2Red/5QusvJIcxBu0nH3U93cB6+6oGxg/l3VTvE/FoeP+hCBjzdvd5V0PplkIlGABwAAHIAcgKzySrsa4oUrM1pbhB4nmaz0UVzmgUUUUCCiiigAoorS1q7EFvNKTgRRSPnu3FJ+ymAib1f5a2lEZ9KGOTd8AlsCzD1uCP9QrokUiPg5aeZJ7u6cZKqsYPeZGLv8A8V9tPitmSFFFFIAooooAKw3D4FZq0pnyaCoruY6KKKRoFFFVPpF2zTSrcNgNNJkRJntA4s35I4e4UwbowdIe38WlJujEly4ykeeAHz5O5fDmffSw2e2Ym1OU3uoszB+KqcgsByyPxUHYBz+nW2I0STUp3vbwmRd4n0uPWN5fNXu5dnZTUxWsY0cuXJ4R4ghVFCooVVGAFAAAHYAK1tX04XEe5vuhyCroxDKRyPj5Gt2iqOexabawTmArewmRowTFcwDhnumU8VBwM4rzsXt3qTRSRIq3XVoPSkbEiAndznOXAOPLhxpmEVW9W2MgmJki3reXj6cR3c5+co4EVLVm+PIk+5Sej3UDY3jwXSGNp8DeYYIbOV8CrZOD5UxNpYkWGScopkhhlKNj0h6BBAPdS6220e9WNOuQTdTwW5jzv7nEhJF58GyQezJ76sOibQC+02VJHXrhDIhG8N9gEOGx400E0ruJJ9AWkYgkmI4zSYB/JiB/7iadFLToIfOnJ+Q0o9shb7aZdc09nQFFFFQIKKKKACiiigAqp9Ks5j0m8K8zFu+p2VT7iatlVPpWi3tJvB3Rb36rKaa2DK98He13dPkfHGS4b17iqv76alKj4O2pdZYyw54wzZ5/iyjI4eYamvWz2SFFFFIAooooAxTvgVp1knbJ8qx0jWKpBRRRQM09Y1OO0heaZt2ONSxPlyA7yeQFc4TyzbQ6iztlU90USk4UeJyfMkmpfpl2sa8uvikJzDA27heUkvInxxndHjmrjsboK2NsqY+6NhpD3sQOHkOVawRhlnRL2dqkKLHGN1EAUDuArNRRVnIFFFFABRRRQAVVtodhba7yyjqZT+OnI/nLyPuNWmigabWhd6Paatohb4mUnhY5ZN0EHHbukhgfzT51atG6bod7q763kt3HMrll9akBh5camq1NR0yG4XdmjWQflDj6jzFQ4JmqyvyXLR9qrO8Xet7iOTwBw480PpD1ipE3ifOHsNIvU+jKFjv20jwsDkDJZQfA53h7ai9QXVreJoZ1+O2x3cjix9FgQQy4kU5A76zeI1jkizoc3qd/uP7q+i8T53uNITZCfQ710guLWW3mdgo+7zNGzE4ADb2V4949dXm/2M0m0yDey2uOO6L4qR/pJqHGi7GKLlPnD217WQHkQaVOk2sNzO0Fhrdy8irvYZEkTAwODMgB599Slxs5rMQ+5XltOf8AqwFD7VJHuo4oOwxKjdpdP+M2lxB/ewyIPAspA99LS71zX7T5dgsqjthYtnyCkn3V5tembqzu3ltPAeRyuQD5EKfdRxYdirdAGsfF9Ra3bgLmMr/rh3nHu3xXR4rljaG4t4LuPUdNlRl60SNFkh433ssN1uO63Hyz5V1BY3SzRpInyZFVh5MMitZe5JnoooqQCiiigDGYh3V5NuKzUUDtmubbxqpdJm0H8mWMkoI61/ucQPa7duPyRlvVV1rm3p62iNzfi2XO5ajdx3ySBSxx24G6PbTirYcmRXRdonxi5NxIMrDxyfxpG5eeOLeeKcFQ+yWkCztY4seljec97NxP7vVUxWxyTdsKKKwXl4kKF5XVEHNmOBxoJM9FQLbZ2I/9zH6s/urC+3diP7cHyVj9lA+LLJRVOl6SbIcjI3kh+2tGbpUtx8mGU+e4B9NA+Ei/0Us5elUk4itcnxfj7Ateotq9XuD9wsuH+TKf9xIHupWUschlV8JxSu2iudbt4RNcAwRlgmQIwQWzjOMkDhzqMuNMlE0AvryQQzNh5A7kJwzyPCjki1gk02NqbU4U+XNEvnIo+2o+ba2yXncxHybP0UqNr9KsYSnxC4kuQAetLJ6C8fRwwA593vqR2Lt7aPUrbrYkltbsFVEihgpcYA4/jLIAue4+NF9rD0kXrTdo9IluF4RtOzjcfqeR7y5AA8zULtRtXY3UcpiiSOaSZIZJpI1MqxtwaVe3gARjnypgan0UaZPnELRHvicrj/Scr7qqOq9BY5212fKZM5/1L+6s+zdm6i0qGdsdspZ6fEPiiD01XMud55BzBLdx54HCrDSRsNM2i0uMRwNHPFGMKmUYAdwDBWx4Zrbh6Wr614ajpzKBzeNXUexsj/dWbi2A46WW2fSD1k50/T7dbu53ijGRA0MZBIbPzt3tJwo7zyqR0Tpb0254NKYGPZMu6P1hlffVE6IdUiiv763cqZZ3fqpOB39x3LKrdu8PSGOeKSTSbAlbPZfToBu6vJavPNxG4qwouPlKjLuluJA5DkOFS+w4uE1m6jWd5rIW6tFh96Fd7qwirjgCoDrw7ie2qDtdtOYJ2gvrKJ930hlwx3WJ3TxBwSBXj4mEG+unalbZAO9blwMHiD3dvdRFy20VKMfDOk6K52g2suLbG5qV5GPm3lu0gOOzeIz7KZXRhtPcaiJGlntpkiwuYoZUk3m4gsWbdxgdgqyGqL/RRRQIKKKKAMF9dLDG8j8FjVnY+Cgk/RXKeykDajqfWyDOZHnk7uZYD9YqMd1Prpo1P4vpM+Ocu7EP/wCh9L/aGpTdDdnwuJT+Qg9WWb6RVwRM3SGXRRRWhyhUbtFoyXsDQyEgHBBHNSOR8fKpKigBUXHRVMD6E8bDxUg/bWSDopc/LuUH5qE/SRTTooL9SRQrXost1+XLK/luqPt+mpiy2DsYuIhDn/qMze4nHuqy0UCc2LLbbd07ULK5ijUKgXKKAoPVucjlzKtjPhVsk6T7+ThBppGeRkk4esYA99QnS/ab1qkn93KPY4I+kCpnSJusgiYnJaNCfMqM++s5nVh7oq23N/qlzayNeTRpECuYY1GDl1xk8+BweZ5V51O2NxYwE7pYdU3pEBT2EZPfnFWfXdNF1A8JON8DB7iCGHvApX6xeXCQrZSoQyOMH56jO6B38SMEVNXR0wkoKSflDM1LT0a1liRVUNEwAAAAO7wPDxxS6tXP8mpKo9O0uwQe3EgDYz+cBTUgHoqD80D3Uu9TsWt7G+jwd345Hju3cbw+laqPkwyeDpmGMuqsPxlB9ozX0wnurnjT+my+hRE6u3ZY1VeKtkhQBxO94Vb9E6eoXwLu2eP8qJg6+tTgj31LiwU2NYoR2V4YZ4GtbZvau01FSbWZZN35QwVdc96MAR54qaIpD5lI1zo40+/JMkASQj75F6DZ7yB6LesUu9S6E7y2lWXT7lWKtlCxMcqY5HeGQT48KfQQV6ppsl9xF7N9DV1JcrPqcyyKGy677u8mOQLnszjPgMU81FfaKGxHlkB5gHzFfEjC8gB5ACvdFIAooooAKKKKAFT8IeCR7GARo7AXGW3QTgbj4zjkM1XuiuLdsRwwTI+e/gQKezDNVPa3YKG/RVEktsUYtvQNu5yMEMvI1UZUTKNqiFoqJm6IbtPvGrTjuD7+PXh/srUm2A12PHV30Mg/KyPpjP01fNGXpMsNFVk7P7RIeVrJ45XH2VrF9fTO9p6Nj5uPskOafJC9KRb6KpEmv6unytKl4DJIjlI9wNaR25vh8rTpB3+hMP8AtotC9OQxKKVr9K0g4G2QEd7t9GKxnpWl7LeP9Zqdh6cizdK34Af82P7a+bHPvWUH+WB+rkVQdpduZr6LqnjjVCwb0d7eyuccSfsrQtdq7qKJYo3CqgwMKufaRUyVnRi+VdxzVo39zbphpWiBXiC5XI/NzxFJq51q4l+XPK3hvtj1AHArRY5qVA0eQampbf28eREGlYdwwv6x7PIVQNc2gmvDmQ4UHIReCjszjtOO01E0VaikQ5NhRUlpugXVzjqLeaXPIpGxH62MVd9G6FdRnwZBFbj/AKjZf9VQfppuSEL6xvpIH34ZHjccN5GKtg8xkdlWW06TNVi+TeyH88I//NTV5g6AZsjfvIwO3diYn1ZIrej+D+v416fVCB/3mpbiBULXpo1RBgvE/i8Qz/tIpgdG/S5LqF0trcQIrSA7rxb2MqpY76sTgEDnmsln0D2S/fJ7l/AGNR/wJq7bMbEWWm8baBVfGDIxLSEHGRvHiAcchgVDaGWKiiipAKKKKACiiigAqm7adIttpUyQzpKzPHvgoqkYLMvHLDjlTVyrnz4RP4fB+ij62Wt+mxrJkUZCbpFy/pxsP7q5/UT+Oj+nGw/urn9RP4654rd0TTjdXEUCkKZZFQMRkDeOMkV6b6HClbsjkx/Q9N2nnmtwvHtjU+vgxqQtOl3S5G3TOyZ7XicL6yAceuknt30f3GkhGkeOSOQlVdMj0gM4ZTy4ZqoVnHosGRXFsOTR2hY3kc6CSJ1kRhkMpBU+RFZ65n6GNopLXUI4Qx6m5bcdPxd4g7jgdhBwPKuhNpddj0+3e5mDGOMrndGW9N1QYGR2sK4M+B4p8dlp2SlfaWn9Nund1x+zH8VH9Nund1x+zH8VL+ny/wCLC0MO5sYpRiSNHHcyKR7CKhbzYbTps79lbkntEaqfauMVs6xtFFa2ZvJA/VBY2O6MviUqq8M97DNU3+m3Tu64/Zj+KphinJXFMLRu3fQ/pUhyIGT8yWQD2EmoDU+g2xCsyTXCboLc0bgBkjiB9NSX9Nund1x+zH8VXl7xZ7Qypndlt99c88PHvDPjg05QnBrkqCzl74npH99f/sYf463bOPQlx1h1GT1QqD7GzVMFfa9ZdFjryRyY/dgdjtE1GFpoLWUhJNw9fI2chQeAV8Y9IUwdO2Tsrf71aQIe8RLnh4kZqifB4/AJv0k/Vx0zru7SFC8rqiKMlmICjzJryc0eORxRa0ZgMUUvdW6Y9NgyEeScj+7Q7p8mbA9lQc/TxbgehaTE/lOij2jNNdNleosLQ36KVEHTrZkgNBcKO0+gceoNVw2b2+sNQO7BOOs/u3BR/UG+V6s0pYMkVbiFos9FfKjdc1+3sU6y5lWJezePEnuVRxY+VZpN9kMk6KWF9032Cfe0nl49iBR5+kQfdUe3Txb7wxaTbuOJ303gfBeR9orZdNlf4sXJDfopV2nTlZMcPDcIO/CN7g1XbZzbCz1D8GnVyOaHKyDx3GAOPGpnhyQ+pBaJ6iiishhXPnwifw+D9FH1stdB1z58In8Pg/RR9bLXX0X3kTLQqqmNj7pIb62kkYKiTIzMeQAbiah629J09rmaOGPAeV1Rd4kLljgZIB4eqvbnTi7M0NPps20tL+GGG1l6wpKXYhSFAClRxIGT6XZShqybX7EXWl7nxlV3ZCQrI28pK8xnAIOONQljddUwYxxyY/FkBKnzwQffWXTxjDHUHaG9lj6K7B59UtQi5CSCRj2KqAkkns7B5kU8umv+p7nzh+viqq9Eu39s8i2htIbWWTgrwqBHIQCcNn0geeMk93DhVq6a/wCprnzh+virzs8pSzx5KtFrRzDQaKDXrmZ0p0kf+nX/AMi1+sgrmuulekf/ANOyf5Fr9ZBXNVcPw/6JfsqQV1von9VQfoMf1C1yQa640T+qoP0GP6gVHxD8QgcjCvtfBX2vRWiToP4O/wCATfpJ+rjqgdNe0slzfPb7xENsQoXsL4Bdj3nJwO7HjV/+Dv8AgE36Sfq46UPSR/Wl5/nt9lebhin1Mm/BT0VrNMLoj2Jg1V7j4w0gWFUwEIBJctxJIPLd99L2p7ZfV7626z4g0oLbu/1ce9yzu59E45mu7MpODUXTJRrbU6T8Su57cHeEUjKCeZHNc+OMZ8ai1YjiOBHEHtHl3VL6jZXtxI0s0Nw8jnLMYXyT38FxWt/Idz/h5/2L/uojOPGm0B0J0K7VSX9myTtvS27BSxPF0IyhPiMEE+APbSV6TtVkutTujIciKaSFBngqwuUGPPBPrpifB6spYpLvrY5IwUixvoy5wXzjI41H9LHRncfGJbu0QzRysXdEGZEdslyEHFlJ48MnJNcGJ44dTL28Fu6FGKbvR90X2uoacLmWSUSydYBuMoVNxmUcCDnOAePfSjeMqSGBBBwQQQR5jsqZ2c2ru9PJNtMyAnLJzjb85Dwz4867c8Zzj8jpkqvJBg1ns7t4XWSJijod5WU4II7qbGg9NIHC8s4mHzoVAP6jnB9opm7M7XabqPCBo9/GerdFWT1KfleomufL1GSC+aH8jSXuWHSrrrYYpPnxo3L5yg0VsqAPDy5UV4r2aHuufPhE/h8H6KPrZa6Drnz4RP4fB+ij62WuzovvImWhVVPbB/1jZ/pEf/IVA1PbBf1jZ/pEf/IV7OT6H+jNDi+EUv8A4K3P/wCz9Mb1z/XQPwivwGD9JH1clc/VzdB9kqWywbATBNSs2PZcR+9sfbT+6bP6nufOH6+KuetjPw+0/SIv+YrpfpK0aS+024gi4yMFZR84xusm7693HrrDrGlmg/8Atjjo5PoNe5oWRirgqynBUjBBHMEHlXivTtNEHSnSQf8A8df/ACLX3yQVzXV/1Pb+8vtMa1MKdTCkIllUHgqOgj3uxSWCDx9tUCuTo8bxxal7lSdga640T+qoP0GP6gVyPXW+iH/yqD9Bj+oWsPiH4jicjivtfBX2vSWiDoP4O/4BN+kn6uOlD0kj/wA0vP8APb7Kb3wePwCb9JP1cdRfTB0bzTzNe2a9YXA62MfKyoADpk8eAGR4V5ePJGHUyvyW12EhTp+DefSvfKH6ZKTM0RRirAqw4EMCGHgQeVWXYXbabSHkaJEkEoAZXzj0SSpBHLmfbXb1MHkxuMSU6ZfOlXb2/stQkht5tyNUjIXcQ8WXJ4kVUf6VtU/xP/xx/wANV3aXXZNQuJLibd35McFGFAAwAPUKxaNos95II7aJpXPYo4DxZuSjhzNTDBjjBc0v9g2x5dCm1l3qL3PxqXrFjWPd9FRgsXzyHgKz7T9MMdjdS2zWruYm3SwkUA5UHON3hzqd6MNjP5JtirsGmlIeUj5IIGAi94HHj2knwpcdM+wU/wAZe9t0aWOUAyBQS6MoAJ3eZUgDiOVefFYcmdp68eC+6R51zpR069H/AIjS98/O30D/AK4XPvosOiyDVLNLywd4Os38QzEOvoOyY3wARndzxBpSHgeNXnY/pPudMtjbxxxOuWZC+9lS3E8jxGeNds8EoR/sv+Sb9ylXUDRuyMMMjFW8CpII9orwjlSCCQQcgg4IPeD2V7urhpXZ3OWdmZj3liSeHma3dB0G4vpBFbRtI3bj5K57Wbko866m0o3Ik6c6MtZkvdNt5peLlWVj84xuybx893NFSOyOiCws4bYHPVJgkDgWJLMfWxNFfO5GnJtaNkTNRupaBa3LBri3hlYDAMkasQMk4BI5ZJ9tSVFSm1oCC/mZp/8AgrX9hH+6slvsnYxsrpaW6spyrLCgZSORBA4Gpminzl7hRp6lpcNyoW4ijlUHIWRFYA8sgEc+JqO/mZp/+Ctf2Ef7qnaKFKS0wIWDZKxjYOlnbKykFWEKAgjiCDjgamqKKTbewIrV9m7S743FvFKeWWQFh5NzHtqJi6ONMU5FlFnxDEfqkkVa6KanJaYGgdGtzCYDBF1JxmPq16s7pBGVxjgQD6hWj/MzT/8ABWv7CP8AdU7RQpSXkCC/mZp/+Ctf2Ef7qmY7dVQIFAQKFCgDdCgYAA7scMVkopOTe2BBfzM0/wDwVr+wj/ho/mZp/wDgrX9hH+6p2inzl7sKNTTdLhtlKQRRxKTkrGiqCeWSAOfAVt4ooqW7A0tR0iC5GJ4YpR+Wit9IqCn6OdMc5NlCPzQVHsUirVRVKclpgVi36PtNQ5FlB/qXe9zZqw21qkS7saKijsVQB7BWaik5Se2AUYoopAR2o6DbXH363hk7fTjU+8ioSTo30tudnF6t4fQ1WyiqU5LTArVrsDpsZytlBn8pA3s3s4qwwW6xjdRVUdygAewVkopOTe2AUUUUgP/Z"/>
          <p:cNvSpPr>
            <a:spLocks noChangeAspect="1" noChangeArrowheads="1"/>
          </p:cNvSpPr>
          <p:nvPr/>
        </p:nvSpPr>
        <p:spPr bwMode="auto">
          <a:xfrm>
            <a:off x="155575" y="-1538288"/>
            <a:ext cx="33337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6" name="AutoShape 4" descr="data:image/jpeg;base64,/9j/4AAQSkZJRgABAQAAAQABAAD/2wCEAAkGBxQQEhUUEhQVFRUUFRcYGBgXFRcdFBgcFBcWFxcZFhccHCgiGB4lHBgXITEhJSkrLi4uHR8zODMsNygtLisBCgoKDg0OGhAQGiwkICQsMCwsLCwsLCwsLCwsLC0sLCwsLCwsLCwsLCwsLCwsLCwsLCwsLCwsLCwsLCwsLCwsLP/AABEIAN0A5AMBIgACEQEDEQH/xAAcAAACAgMBAQAAAAAAAAAAAAAABwUGAwQIAgH/xABQEAACAQMBBAYEBwsLAgYDAAABAgMABBEFBhIhMQcTQVFhcSKBkaEIFDJSsbPBIzM0QmJydJKT0dIVFhc1Q1NUc4KismPCJCU2RKPwJmSD/8QAGgEAAwEBAQEAAAAAAAAAAAAAAAECAwQFBv/EACsRAAICAgEDAgYBBQAAAAAAAAABAhEDMRIEIUETUQUiMjNCcaEUI1Jh8P/aAAwDAQACEQMRAD8AeNFFFABRRRQAUUV5ZsUAa90/ZWEMe+hjmvlI1S7HsSnvr0JzWKigdIzi5PdXoXPhWtRQLijaFwPGvYnHfWlRTFwRvCQd9es1H0UC4EhX2o8Me+vQlPfQHA3qK0xcGvQuT3UC4s2qKwJcZ4YrPQJqgooooEFFY551QZdlUDtYgD2mvkNyjrvK6sveGBHtFAGWivma+0AFFFFABRRXxhw7qAPAnXe3d5d7uyM+znWSuaNuth9R0u4a9SSSVd8yfGUJEiEn+0Gcjnz+T9FMPow6V0vt23vCsdzyRuUc32K/h29ndToBqVrXT9lbDHFaDtk0ioo+VQ9qelS0sZWgCyTTIwVlQYAPDhvHmePZmrlqd2YYZJFjeUopYIny2x2L41zTfao+ramsixR2zlhncHEbmSWckek/Zy7qcVZUnQ17fpbTfVZrK6iVmC7xUEDJAyeXAUxoZlcZVgw7wQR7qoew20ltctJbqCs8JO+sgG84BwWXwB4ezvr1tDsg5c3OnSm1uebBfvM3hInLPjg+NIZfaKWej9JzW8nxbV4TbSjlKoJibxIGcDxGR5Ux7W6SZQ8Tq6HkykFT6xRQJ2ZaKKKQwooooAKKKj9S1u3t4nmllRY48b7Z3t0sQACFyckkcMUASFFUrW+k+wt40eOT4wXwQsWSQCwXL/M8jxJ7K+jai+uvwHTnCnOJbthEnmI/lEU6FyRdU5itLXdsbKx/CLmNG+ZvAyfqDJqsfzNvrv8AD9RdVPOK0Xq08QX+UwqZ0PYSws+MVshf58npyZ795s49WKVpEPuQZ6TZLk407Trq47nderiOccd45+ytS6ttorzOZrWxQ9keS4HHgWw3HxBHqplAf/RSu261i51DUBo9rILdSm9NNxLEbuSgAxwwR2jOfalKxUUq32XhvLw2899eXhXPXTpjqIyATgvIzbxyMcBzPhVyttjdNW1uLG3u5t6YxliZo2dTGSy+goAAyTkYye+q7td0bwaTp8s7zzzMCqogbci3nIG8QMk44nGeOKpmrbFT2NjBesxR3YEoODRhvvbZ5gnGceIq9+QLbo+0N/s7dxwXkhms3OASxZQucb0ZbihXgSnL6a6DU5GR21zRtvfG+TSOt5zIN/xLOiMR3ZwT666WjXAAHZw9lDEz1RRRSAKKKgtt9Zaxsbi4QAvHGSmeW8eC5HaMkUATZ48Koe1XRLYXzFwpt5DzaLAB80Po+sAVz9pO2d7bXPxpZ3aQn0t9iUcZyVYZ5ceQ5dmK6Y2P20t9RtBchli3eEqu6jq27ix4YPMHtFU00BHbL6PqFjiGe6ju7cfJZ1ZJ0A7M+lvjwJz49lWSWVUGWYKO8kAe+vsdwso30ZWU8mUgqfIjgar23WyMeqwCKRmQo2+jLg4bBA3l7Rg8qk1SpE7KSy/cmUE8m5r7jSU272cuGneSbTnmGc/GIJRvtwHHq1GcjlgimP0dbKyaXbtBJMJgXLLhcBMgZAyT2jNWqjQbOcV1yzhlimBuoLiHAJ3B1jgcMSb3BuHfTt2e1uG+hWaB99TwPDDBhzDL+KfCpTU9IguVKzwxyj8tQffzFKDX7U7NX8c1vvfErnhJGTkKQeIXyHpL28xRsXdDR1bSYLtNy4iSVe5hy8jzHqqky9HElqxk0q8ktmPONvSjPtz7wav9vOsiK6EMrqGUjkQRkEVr6tqKWsTzSb24gyd1Szc8DCjieJpWNpFQtdp9YtfRu7AXSj+1t3UEjv3eOT4YWrBsnt3bajI0UYkjmjBLRSLhhunDcRkHB4EVSRtZfa0zw6XH1EYOJLiQ+kAewAfJOO7J8qlk2MXRdOvJoGaS7Nu+9M3AjhltwccY4t2kkCq/ZKZ42v6WEglNvYxfGpslSRncDDsUAEyHywPOtGwsdpL/ANKSZLOM96orYPciqW9pFZPg+/E+ofd3fjm8S+8Bv7n4vV9u7jnjt9VWba7pNtrImKEG6ueQii4gH8thnHkMmk27pIVkNL0XLuNJqepXEqgZfLbkWPHJNQNna6fcoI7Fp47O1mM0qsmRcuqgqQ7HIxu8iMYPKvkumX2ruJNTkKQ5ylrGcKO7ex9pJ8qw7RXm9u6VpqDrpfRO5wWNebZPZwzk9gz24q1F+TPn3pHttTuNVeCTTdPJghnDuWMcaSSJgpvEHkvPt7O6nlCWKjexvYG9g8M4448M1EbK6HHplpFbqwxGvFicbzHi7ce8k+rFZLvaWzh++XVuuO+ZM+zOaxk7NCWoqo3fSZpcfO7jb8zeb6BULedNemp8jr5PzYsf8iKXFhYyKU/SvYy6fcw6xaDLRkRzr2Mp4AnuBHok9nomtS66e4R97tJW/PkVfoBrQ1LpsS4ikik08skiFWBm4EMMfMqoxaFZt7US3m0Sw9QscdgHDEmYb8mMA76gZBX0hu95z3VEdJO0B1WddPsV6zDgsw+RlBgAH5qjme+qLoGq3ih7SzLgXJxuAZYeTfi8OBPcKcuhaNbbN2RnuiDI2N7Hy5X5rGgP4o/eTVtUNFL6W7NbBdLRWzLBCMjwjKbpPmVNdFwtlQe8A+0Vz/sZo8+0motf3i7tvERhQDuncOUhU9oHNj+/h0EBQyT7RRRSAKr+32lNeafdQICXeJtwDtZfSUesgCrBXygDk3YdoJJHsLxSqXLBUk3fukE6khGA54Od1h5d1e9Z6PdQtbj4t1TuJGAV4wxhfj6LEjguM/jcuNdJrslZLcG6+LxdeW3usI473zh2A+IrfkOTVchpWJzZHZLWNInxEYp7dsb8ZlIQ5wSVBHoMOPHt+hvRkkAkYOOI548PGvVYnuEDBSyhmGQpYbxHeB21N2aJUK646Z0F11KWkjJ1gjySBKTvbvox9+eQJprVoXGi28kqzPBE0q/JcxqXGOWGxmt+h14BX5Cq/t3s4upWckGBv43oj3SL8n1HkfAmrBRSGK7oW1dpbR7eT75avu4PygrElR6iGHqq6a7qcdpBLNKcJGhJ8Tjgo7yTwqjaFa/FNoryJcblxD12B2ElWP8AuZvbV22h0pLuB45I1k/GVXzu765K5wQcZ8ab2StFZ6DrFo7CSZxu/GLh5Fz8xQoBPr3/AFYqQ2k6SrO3Jii3rubiOqgG+O4hm5eoZqsQTvq8EYaR7eKHMM1rDhE34+BBYcd3BHDPdU3pulw2y7sMaRj8kDJ8zzNWoWYyzKPZC707Yia4uGuCPiEbkkRRMesUEYKr80Hx78Yq96Hs7b2a4hjAOOLnjIfNvsHCpWqht/tR8VTqITm4lGABzUNw3vM8hWhjylJ0ae2u2LI3xSzy87ndLLx3SeG6ve/0VObLbAm2tWBnliup8GSaFsSKOfVq/PHf3n1V76M9gvigE0wDXUgzx49UG4kZ+d3mmnaWgQd57/3VhOfsdMIKKFeeiOKf79cXsvb6cy4PtQ1uW/QxYD5SO350r/8AbimbRWfJlFHteivTk/8Abofzt5vpNSltsRZR/It4F8oYwfWccaslFFsCKXZ63H9mv6qfw1lGiwf3a+wfuqQopWwNA2cEAaQqiBQSWIGAAMk57OFJe3RtrNUbeLpYWo4AcDgnhnuZyCc9ijwqzdPe0nxezW1Q/dLo+ljmI0ILe04HiN6rP0VbMDTrCNGH3WX7rKe3eYcF/wBK4HtrSKpWSy0adYR28axQoqRoMKqjAArZoopiCiiigAoor4TQAiekjZXWr2+kK5aBW+4bsyoiqeXAsDvd5Pby4VG6XsFr0Z9C46r866JHsG9T7lfJrxT5FqIvdD2e1tGUzanHu5G8vVK5I7QCVHZ218226Ll1G4+MrdyQyYUcV31G4OG56SlOPHh254Uw6KVlcUa+n25iiRGdpCiKpdsbzkDBY44ZNbFFQW1e1ltpse/cPgkehGOMj+S93jypD0TUsoQFmIVQMkk4AA5knspe6p0qRmdbewha8fe9Ng27GAD6W6xHHz5edUS/1W/2jfH3izDch8nh3n+1bw5CrtoGhQ2Me5CuPnMflue9j9nKtFD3MJ5q7IhNEvmn2lmY9kBU45YCR8PaRTXpN6JMtltA5m9FblSsbk+jlwpHE97Lu+ZFOQ1E13NMbtCQ0/aGPT77UUkDmI3bHeUZVMu4JbtxyFX+xvY50EkTh0bkQeFKbSYrme9vpLVl3hJIzRuAUlVpW9E54f8A3mKtWw93brLJGI3tZ24vbsT1ZK5y0YPL1dnhWyObJFbJnbLaIWFuX4GR/RjU9p7SfADj7u2ofoq2Red/5QusvJIcxBu0nH3U93cB6+6oGxg/l3VTvE/FoeP+hCBjzdvd5V0PplkIlGABwAAHIAcgKzySrsa4oUrM1pbhB4nmaz0UVzmgUUUUCCiiigAoorS1q7EFvNKTgRRSPnu3FJ+ymAib1f5a2lEZ9KGOTd8AlsCzD1uCP9QrokUiPg5aeZJ7u6cZKqsYPeZGLv8A8V9tPitmSFFFFIAooooAKw3D4FZq0pnyaCoruY6KKKRoFFFVPpF2zTSrcNgNNJkRJntA4s35I4e4UwbowdIe38WlJujEly4ykeeAHz5O5fDmffSw2e2Ym1OU3uoszB+KqcgsByyPxUHYBz+nW2I0STUp3vbwmRd4n0uPWN5fNXu5dnZTUxWsY0cuXJ4R4ghVFCooVVGAFAAAHYAK1tX04XEe5vuhyCroxDKRyPj5Gt2iqOexabawTmArewmRowTFcwDhnumU8VBwM4rzsXt3qTRSRIq3XVoPSkbEiAndznOXAOPLhxpmEVW9W2MgmJki3reXj6cR3c5+co4EVLVm+PIk+5Sej3UDY3jwXSGNp8DeYYIbOV8CrZOD5UxNpYkWGScopkhhlKNj0h6BBAPdS6220e9WNOuQTdTwW5jzv7nEhJF58GyQezJ76sOibQC+02VJHXrhDIhG8N9gEOGx400E0ruJJ9AWkYgkmI4zSYB/JiB/7iadFLToIfOnJ+Q0o9shb7aZdc09nQFFFFQIKKKKACiiigAqp9Ks5j0m8K8zFu+p2VT7iatlVPpWi3tJvB3Rb36rKaa2DK98He13dPkfHGS4b17iqv76alKj4O2pdZYyw54wzZ5/iyjI4eYamvWz2SFFFFIAooooAxTvgVp1knbJ8qx0jWKpBRRRQM09Y1OO0heaZt2ONSxPlyA7yeQFc4TyzbQ6iztlU90USk4UeJyfMkmpfpl2sa8uvikJzDA27heUkvInxxndHjmrjsboK2NsqY+6NhpD3sQOHkOVawRhlnRL2dqkKLHGN1EAUDuArNRRVnIFFFFABRRRQAVVtodhba7yyjqZT+OnI/nLyPuNWmigabWhd6Paatohb4mUnhY5ZN0EHHbukhgfzT51atG6bod7q763kt3HMrll9akBh5camq1NR0yG4XdmjWQflDj6jzFQ4JmqyvyXLR9qrO8Xet7iOTwBw480PpD1ipE3ifOHsNIvU+jKFjv20jwsDkDJZQfA53h7ai9QXVreJoZ1+O2x3cjix9FgQQy4kU5A76zeI1jkizoc3qd/uP7q+i8T53uNITZCfQ710guLWW3mdgo+7zNGzE4ADb2V4949dXm/2M0m0yDey2uOO6L4qR/pJqHGi7GKLlPnD217WQHkQaVOk2sNzO0Fhrdy8irvYZEkTAwODMgB599Slxs5rMQ+5XltOf8AqwFD7VJHuo4oOwxKjdpdP+M2lxB/ewyIPAspA99LS71zX7T5dgsqjthYtnyCkn3V5tembqzu3ltPAeRyuQD5EKfdRxYdirdAGsfF9Ra3bgLmMr/rh3nHu3xXR4rljaG4t4LuPUdNlRl60SNFkh433ssN1uO63Hyz5V1BY3SzRpInyZFVh5MMitZe5JnoooqQCiiigDGYh3V5NuKzUUDtmubbxqpdJm0H8mWMkoI61/ucQPa7duPyRlvVV1rm3p62iNzfi2XO5ajdx3ySBSxx24G6PbTirYcmRXRdonxi5NxIMrDxyfxpG5eeOLeeKcFQ+yWkCztY4seljec97NxP7vVUxWxyTdsKKKwXl4kKF5XVEHNmOBxoJM9FQLbZ2I/9zH6s/urC+3diP7cHyVj9lA+LLJRVOl6SbIcjI3kh+2tGbpUtx8mGU+e4B9NA+Ei/0Us5elUk4itcnxfj7Ateotq9XuD9wsuH+TKf9xIHupWUschlV8JxSu2iudbt4RNcAwRlgmQIwQWzjOMkDhzqMuNMlE0AvryQQzNh5A7kJwzyPCjki1gk02NqbU4U+XNEvnIo+2o+ba2yXncxHybP0UqNr9KsYSnxC4kuQAetLJ6C8fRwwA593vqR2Lt7aPUrbrYkltbsFVEihgpcYA4/jLIAue4+NF9rD0kXrTdo9IluF4RtOzjcfqeR7y5AA8zULtRtXY3UcpiiSOaSZIZJpI1MqxtwaVe3gARjnypgan0UaZPnELRHvicrj/Scr7qqOq9BY5212fKZM5/1L+6s+zdm6i0qGdsdspZ6fEPiiD01XMud55BzBLdx54HCrDSRsNM2i0uMRwNHPFGMKmUYAdwDBWx4Zrbh6Wr614ajpzKBzeNXUexsj/dWbi2A46WW2fSD1k50/T7dbu53ijGRA0MZBIbPzt3tJwo7zyqR0Tpb0254NKYGPZMu6P1hlffVE6IdUiiv763cqZZ3fqpOB39x3LKrdu8PSGOeKSTSbAlbPZfToBu6vJavPNxG4qwouPlKjLuluJA5DkOFS+w4uE1m6jWd5rIW6tFh96Fd7qwirjgCoDrw7ie2qDtdtOYJ2gvrKJ930hlwx3WJ3TxBwSBXj4mEG+unalbZAO9blwMHiD3dvdRFy20VKMfDOk6K52g2suLbG5qV5GPm3lu0gOOzeIz7KZXRhtPcaiJGlntpkiwuYoZUk3m4gsWbdxgdgqyGqL/RRRQIKKKKAMF9dLDG8j8FjVnY+Cgk/RXKeykDajqfWyDOZHnk7uZYD9YqMd1Prpo1P4vpM+Ocu7EP/wCh9L/aGpTdDdnwuJT+Qg9WWb6RVwRM3SGXRRRWhyhUbtFoyXsDQyEgHBBHNSOR8fKpKigBUXHRVMD6E8bDxUg/bWSDopc/LuUH5qE/SRTTooL9SRQrXost1+XLK/luqPt+mpiy2DsYuIhDn/qMze4nHuqy0UCc2LLbbd07ULK5ijUKgXKKAoPVucjlzKtjPhVsk6T7+ThBppGeRkk4esYA99QnS/ab1qkn93KPY4I+kCpnSJusgiYnJaNCfMqM++s5nVh7oq23N/qlzayNeTRpECuYY1GDl1xk8+BweZ5V51O2NxYwE7pYdU3pEBT2EZPfnFWfXdNF1A8JON8DB7iCGHvApX6xeXCQrZSoQyOMH56jO6B38SMEVNXR0wkoKSflDM1LT0a1liRVUNEwAAAAO7wPDxxS6tXP8mpKo9O0uwQe3EgDYz+cBTUgHoqD80D3Uu9TsWt7G+jwd345Hju3cbw+laqPkwyeDpmGMuqsPxlB9ozX0wnurnjT+my+hRE6u3ZY1VeKtkhQBxO94Vb9E6eoXwLu2eP8qJg6+tTgj31LiwU2NYoR2V4YZ4GtbZvau01FSbWZZN35QwVdc96MAR54qaIpD5lI1zo40+/JMkASQj75F6DZ7yB6LesUu9S6E7y2lWXT7lWKtlCxMcqY5HeGQT48KfQQV6ppsl9xF7N9DV1JcrPqcyyKGy677u8mOQLnszjPgMU81FfaKGxHlkB5gHzFfEjC8gB5ACvdFIAooooAKKKKAFT8IeCR7GARo7AXGW3QTgbj4zjkM1XuiuLdsRwwTI+e/gQKezDNVPa3YKG/RVEktsUYtvQNu5yMEMvI1UZUTKNqiFoqJm6IbtPvGrTjuD7+PXh/srUm2A12PHV30Mg/KyPpjP01fNGXpMsNFVk7P7RIeVrJ45XH2VrF9fTO9p6Nj5uPskOafJC9KRb6KpEmv6unytKl4DJIjlI9wNaR25vh8rTpB3+hMP8AtotC9OQxKKVr9K0g4G2QEd7t9GKxnpWl7LeP9Zqdh6cizdK34Af82P7a+bHPvWUH+WB+rkVQdpduZr6LqnjjVCwb0d7eyuccSfsrQtdq7qKJYo3CqgwMKufaRUyVnRi+VdxzVo39zbphpWiBXiC5XI/NzxFJq51q4l+XPK3hvtj1AHArRY5qVA0eQampbf28eREGlYdwwv6x7PIVQNc2gmvDmQ4UHIReCjszjtOO01E0VaikQ5NhRUlpugXVzjqLeaXPIpGxH62MVd9G6FdRnwZBFbj/AKjZf9VQfppuSEL6xvpIH34ZHjccN5GKtg8xkdlWW06TNVi+TeyH88I//NTV5g6AZsjfvIwO3diYn1ZIrej+D+v416fVCB/3mpbiBULXpo1RBgvE/i8Qz/tIpgdG/S5LqF0trcQIrSA7rxb2MqpY76sTgEDnmsln0D2S/fJ7l/AGNR/wJq7bMbEWWm8baBVfGDIxLSEHGRvHiAcchgVDaGWKiiipAKKKKACiiigAqm7adIttpUyQzpKzPHvgoqkYLMvHLDjlTVyrnz4RP4fB+ij62Wt+mxrJkUZCbpFy/pxsP7q5/UT+Oj+nGw/urn9RP4654rd0TTjdXEUCkKZZFQMRkDeOMkV6b6HClbsjkx/Q9N2nnmtwvHtjU+vgxqQtOl3S5G3TOyZ7XicL6yAceuknt30f3GkhGkeOSOQlVdMj0gM4ZTy4ZqoVnHosGRXFsOTR2hY3kc6CSJ1kRhkMpBU+RFZ65n6GNopLXUI4Qx6m5bcdPxd4g7jgdhBwPKuhNpddj0+3e5mDGOMrndGW9N1QYGR2sK4M+B4p8dlp2SlfaWn9Nund1x+zH8VH9Nund1x+zH8VL+ny/wCLC0MO5sYpRiSNHHcyKR7CKhbzYbTps79lbkntEaqfauMVs6xtFFa2ZvJA/VBY2O6MviUqq8M97DNU3+m3Tu64/Zj+KphinJXFMLRu3fQ/pUhyIGT8yWQD2EmoDU+g2xCsyTXCboLc0bgBkjiB9NSX9Nund1x+zH8VXl7xZ7Qypndlt99c88PHvDPjg05QnBrkqCzl74npH99f/sYf463bOPQlx1h1GT1QqD7GzVMFfa9ZdFjryRyY/dgdjtE1GFpoLWUhJNw9fI2chQeAV8Y9IUwdO2Tsrf71aQIe8RLnh4kZqifB4/AJv0k/Vx0zru7SFC8rqiKMlmICjzJryc0eORxRa0ZgMUUvdW6Y9NgyEeScj+7Q7p8mbA9lQc/TxbgehaTE/lOij2jNNdNleosLQ36KVEHTrZkgNBcKO0+gceoNVw2b2+sNQO7BOOs/u3BR/UG+V6s0pYMkVbiFos9FfKjdc1+3sU6y5lWJezePEnuVRxY+VZpN9kMk6KWF9032Cfe0nl49iBR5+kQfdUe3Txb7wxaTbuOJ303gfBeR9orZdNlf4sXJDfopV2nTlZMcPDcIO/CN7g1XbZzbCz1D8GnVyOaHKyDx3GAOPGpnhyQ+pBaJ6iiishhXPnwifw+D9FH1stdB1z58In8Pg/RR9bLXX0X3kTLQqqmNj7pIb62kkYKiTIzMeQAbiah629J09rmaOGPAeV1Rd4kLljgZIB4eqvbnTi7M0NPps20tL+GGG1l6wpKXYhSFAClRxIGT6XZShqybX7EXWl7nxlV3ZCQrI28pK8xnAIOONQljddUwYxxyY/FkBKnzwQffWXTxjDHUHaG9lj6K7B59UtQi5CSCRj2KqAkkns7B5kU8umv+p7nzh+viqq9Eu39s8i2htIbWWTgrwqBHIQCcNn0geeMk93DhVq6a/wCprnzh+virzs8pSzx5KtFrRzDQaKDXrmZ0p0kf+nX/AMi1+sgrmuulekf/ANOyf5Fr9ZBXNVcPw/6JfsqQV1von9VQfoMf1C1yQa640T+qoP0GP6gVHxD8QgcjCvtfBX2vRWiToP4O/wCATfpJ+rjqgdNe0slzfPb7xENsQoXsL4Bdj3nJwO7HjV/+Dv8AgE36Sfq46UPSR/Wl5/nt9lebhin1Mm/BT0VrNMLoj2Jg1V7j4w0gWFUwEIBJctxJIPLd99L2p7ZfV7626z4g0oLbu/1ce9yzu59E45mu7MpODUXTJRrbU6T8Su57cHeEUjKCeZHNc+OMZ8ai1YjiOBHEHtHl3VL6jZXtxI0s0Nw8jnLMYXyT38FxWt/Idz/h5/2L/uojOPGm0B0J0K7VSX9myTtvS27BSxPF0IyhPiMEE+APbSV6TtVkutTujIciKaSFBngqwuUGPPBPrpifB6spYpLvrY5IwUixvoy5wXzjI41H9LHRncfGJbu0QzRysXdEGZEdslyEHFlJ48MnJNcGJ44dTL28Fu6FGKbvR90X2uoacLmWSUSydYBuMoVNxmUcCDnOAePfSjeMqSGBBBwQQQR5jsqZ2c2ru9PJNtMyAnLJzjb85Dwz4867c8Zzj8jpkqvJBg1ns7t4XWSJijod5WU4II7qbGg9NIHC8s4mHzoVAP6jnB9opm7M7XabqPCBo9/GerdFWT1KfleomufL1GSC+aH8jSXuWHSrrrYYpPnxo3L5yg0VsqAPDy5UV4r2aHuufPhE/h8H6KPrZa6Drnz4RP4fB+ij62WuzovvImWhVVPbB/1jZ/pEf/IVA1PbBf1jZ/pEf/IV7OT6H+jNDi+EUv8A4K3P/wCz9Mb1z/XQPwivwGD9JH1clc/VzdB9kqWywbATBNSs2PZcR+9sfbT+6bP6nufOH6+KuetjPw+0/SIv+YrpfpK0aS+024gi4yMFZR84xusm7693HrrDrGlmg/8Atjjo5PoNe5oWRirgqynBUjBBHMEHlXivTtNEHSnSQf8A8df/ACLX3yQVzXV/1Pb+8vtMa1MKdTCkIllUHgqOgj3uxSWCDx9tUCuTo8bxxal7lSdga640T+qoP0GP6gVyPXW+iH/yqD9Bj+oWsPiH4jicjivtfBX2vSWiDoP4O/4BN+kn6uOlD0kj/wA0vP8APb7Kb3wePwCb9JP1cdRfTB0bzTzNe2a9YXA62MfKyoADpk8eAGR4V5ePJGHUyvyW12EhTp+DefSvfKH6ZKTM0RRirAqw4EMCGHgQeVWXYXbabSHkaJEkEoAZXzj0SSpBHLmfbXb1MHkxuMSU6ZfOlXb2/stQkht5tyNUjIXcQ8WXJ4kVUf6VtU/xP/xx/wANV3aXXZNQuJLibd35McFGFAAwAPUKxaNos95II7aJpXPYo4DxZuSjhzNTDBjjBc0v9g2x5dCm1l3qL3PxqXrFjWPd9FRgsXzyHgKz7T9MMdjdS2zWruYm3SwkUA5UHON3hzqd6MNjP5JtirsGmlIeUj5IIGAi94HHj2knwpcdM+wU/wAZe9t0aWOUAyBQS6MoAJ3eZUgDiOVefFYcmdp68eC+6R51zpR069H/AIjS98/O30D/AK4XPvosOiyDVLNLywd4Os38QzEOvoOyY3wARndzxBpSHgeNXnY/pPudMtjbxxxOuWZC+9lS3E8jxGeNds8EoR/sv+Sb9ylXUDRuyMMMjFW8CpII9orwjlSCCQQcgg4IPeD2V7urhpXZ3OWdmZj3liSeHma3dB0G4vpBFbRtI3bj5K57Wbko866m0o3Ik6c6MtZkvdNt5peLlWVj84xuybx893NFSOyOiCws4bYHPVJgkDgWJLMfWxNFfO5GnJtaNkTNRupaBa3LBri3hlYDAMkasQMk4BI5ZJ9tSVFSm1oCC/mZp/8AgrX9hH+6slvsnYxsrpaW6spyrLCgZSORBA4Gpminzl7hRp6lpcNyoW4ijlUHIWRFYA8sgEc+JqO/mZp/+Ctf2Ef7qnaKFKS0wIWDZKxjYOlnbKykFWEKAgjiCDjgamqKKTbewIrV9m7S743FvFKeWWQFh5NzHtqJi6ONMU5FlFnxDEfqkkVa6KanJaYGgdGtzCYDBF1JxmPq16s7pBGVxjgQD6hWj/MzT/8ABWv7CP8AdU7RQpSXkCC/mZp/+Ctf2Ef7qmY7dVQIFAQKFCgDdCgYAA7scMVkopOTe2BBfzM0/wDwVr+wj/ho/mZp/wDgrX9hH+6p2inzl7sKNTTdLhtlKQRRxKTkrGiqCeWSAOfAVt4ooqW7A0tR0iC5GJ4YpR+Wit9IqCn6OdMc5NlCPzQVHsUirVRVKclpgVi36PtNQ5FlB/qXe9zZqw21qkS7saKijsVQB7BWaik5Se2AUYoopAR2o6DbXH363hk7fTjU+8ioSTo30tudnF6t4fQ1WyiqU5LTArVrsDpsZytlBn8pA3s3s4qwwW6xjdRVUdygAewVkopOTe2AUUUUgP/Z"/>
          <p:cNvSpPr>
            <a:spLocks noChangeAspect="1" noChangeArrowheads="1"/>
          </p:cNvSpPr>
          <p:nvPr/>
        </p:nvSpPr>
        <p:spPr bwMode="auto">
          <a:xfrm>
            <a:off x="307975" y="-1385888"/>
            <a:ext cx="33337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7" name="AutoShape 6" descr="data:image/jpeg;base64,/9j/4AAQSkZJRgABAQAAAQABAAD/2wCEAAkGBxQQEhUUEhQVFRUUFRcYGBgXFRcdFBgcFBcWFxcZFhccHCgiGB4lHBgXITEhJSkrLi4uHR8zODMsNygtLisBCgoKDg0OGhAQGiwkICQsMCwsLCwsLCwsLCwsLC0sLCwsLCwsLCwsLCwsLCwsLCwsLCwsLCwsLCwsLCwsLCwsLP/AABEIAN0A5AMBIgACEQEDEQH/xAAcAAACAgMBAQAAAAAAAAAAAAAABwUGAwQIAgH/xABQEAACAQMBBAYEBwsLAgYDAAABAgMABBEFBhIhMQcTQVFhcSKBkaEIFDJSsbPBIzM0QmJydJKT0dIVFhc1Q1NUc4KismPCJCU2RKPwJmSD/8QAGgEAAwEBAQEAAAAAAAAAAAAAAAECAwQFBv/EACsRAAICAgEDAgYBBQAAAAAAAAABAhEDMRIEIUETUQUiMjNCcaEUI1Jh8P/aAAwDAQACEQMRAD8AeNFFFABRRRQAUUV5ZsUAa90/ZWEMe+hjmvlI1S7HsSnvr0JzWKigdIzi5PdXoXPhWtRQLijaFwPGvYnHfWlRTFwRvCQd9es1H0UC4EhX2o8Me+vQlPfQHA3qK0xcGvQuT3UC4s2qKwJcZ4YrPQJqgooooEFFY551QZdlUDtYgD2mvkNyjrvK6sveGBHtFAGWivma+0AFFFFABRRXxhw7qAPAnXe3d5d7uyM+znWSuaNuth9R0u4a9SSSVd8yfGUJEiEn+0Gcjnz+T9FMPow6V0vt23vCsdzyRuUc32K/h29ndToBqVrXT9lbDHFaDtk0ioo+VQ9qelS0sZWgCyTTIwVlQYAPDhvHmePZmrlqd2YYZJFjeUopYIny2x2L41zTfao+ramsixR2zlhncHEbmSWckek/Zy7qcVZUnQ17fpbTfVZrK6iVmC7xUEDJAyeXAUxoZlcZVgw7wQR7qoew20ltctJbqCs8JO+sgG84BwWXwB4ezvr1tDsg5c3OnSm1uebBfvM3hInLPjg+NIZfaKWej9JzW8nxbV4TbSjlKoJibxIGcDxGR5Ux7W6SZQ8Tq6HkykFT6xRQJ2ZaKKKQwooooAKKKj9S1u3t4nmllRY48b7Z3t0sQACFyckkcMUASFFUrW+k+wt40eOT4wXwQsWSQCwXL/M8jxJ7K+jai+uvwHTnCnOJbthEnmI/lEU6FyRdU5itLXdsbKx/CLmNG+ZvAyfqDJqsfzNvrv8AD9RdVPOK0Xq08QX+UwqZ0PYSws+MVshf58npyZ795s49WKVpEPuQZ6TZLk407Trq47nderiOccd45+ytS6ttorzOZrWxQ9keS4HHgWw3HxBHqplAf/RSu261i51DUBo9rILdSm9NNxLEbuSgAxwwR2jOfalKxUUq32XhvLw2899eXhXPXTpjqIyATgvIzbxyMcBzPhVyttjdNW1uLG3u5t6YxliZo2dTGSy+goAAyTkYye+q7td0bwaTp8s7zzzMCqogbci3nIG8QMk44nGeOKpmrbFT2NjBesxR3YEoODRhvvbZ5gnGceIq9+QLbo+0N/s7dxwXkhms3OASxZQucb0ZbihXgSnL6a6DU5GR21zRtvfG+TSOt5zIN/xLOiMR3ZwT666WjXAAHZw9lDEz1RRRSAKKKgtt9Zaxsbi4QAvHGSmeW8eC5HaMkUATZ48Koe1XRLYXzFwpt5DzaLAB80Po+sAVz9pO2d7bXPxpZ3aQn0t9iUcZyVYZ5ceQ5dmK6Y2P20t9RtBchli3eEqu6jq27ix4YPMHtFU00BHbL6PqFjiGe6ju7cfJZ1ZJ0A7M+lvjwJz49lWSWVUGWYKO8kAe+vsdwso30ZWU8mUgqfIjgar23WyMeqwCKRmQo2+jLg4bBA3l7Rg8qk1SpE7KSy/cmUE8m5r7jSU272cuGneSbTnmGc/GIJRvtwHHq1GcjlgimP0dbKyaXbtBJMJgXLLhcBMgZAyT2jNWqjQbOcV1yzhlimBuoLiHAJ3B1jgcMSb3BuHfTt2e1uG+hWaB99TwPDDBhzDL+KfCpTU9IguVKzwxyj8tQffzFKDX7U7NX8c1vvfErnhJGTkKQeIXyHpL28xRsXdDR1bSYLtNy4iSVe5hy8jzHqqky9HElqxk0q8ktmPONvSjPtz7wav9vOsiK6EMrqGUjkQRkEVr6tqKWsTzSb24gyd1Szc8DCjieJpWNpFQtdp9YtfRu7AXSj+1t3UEjv3eOT4YWrBsnt3bajI0UYkjmjBLRSLhhunDcRkHB4EVSRtZfa0zw6XH1EYOJLiQ+kAewAfJOO7J8qlk2MXRdOvJoGaS7Nu+9M3AjhltwccY4t2kkCq/ZKZ42v6WEglNvYxfGpslSRncDDsUAEyHywPOtGwsdpL/ANKSZLOM96orYPciqW9pFZPg+/E+ofd3fjm8S+8Bv7n4vV9u7jnjt9VWba7pNtrImKEG6ueQii4gH8thnHkMmk27pIVkNL0XLuNJqepXEqgZfLbkWPHJNQNna6fcoI7Fp47O1mM0qsmRcuqgqQ7HIxu8iMYPKvkumX2ruJNTkKQ5ylrGcKO7ex9pJ8qw7RXm9u6VpqDrpfRO5wWNebZPZwzk9gz24q1F+TPn3pHttTuNVeCTTdPJghnDuWMcaSSJgpvEHkvPt7O6nlCWKjexvYG9g8M4448M1EbK6HHplpFbqwxGvFicbzHi7ce8k+rFZLvaWzh++XVuuO+ZM+zOaxk7NCWoqo3fSZpcfO7jb8zeb6BULedNemp8jr5PzYsf8iKXFhYyKU/SvYy6fcw6xaDLRkRzr2Mp4AnuBHok9nomtS66e4R97tJW/PkVfoBrQ1LpsS4ikik08skiFWBm4EMMfMqoxaFZt7US3m0Sw9QscdgHDEmYb8mMA76gZBX0hu95z3VEdJO0B1WddPsV6zDgsw+RlBgAH5qjme+qLoGq3ih7SzLgXJxuAZYeTfi8OBPcKcuhaNbbN2RnuiDI2N7Hy5X5rGgP4o/eTVtUNFL6W7NbBdLRWzLBCMjwjKbpPmVNdFwtlQe8A+0Vz/sZo8+0motf3i7tvERhQDuncOUhU9oHNj+/h0EBQyT7RRRSAKr+32lNeafdQICXeJtwDtZfSUesgCrBXygDk3YdoJJHsLxSqXLBUk3fukE6khGA54Od1h5d1e9Z6PdQtbj4t1TuJGAV4wxhfj6LEjguM/jcuNdJrslZLcG6+LxdeW3usI473zh2A+IrfkOTVchpWJzZHZLWNInxEYp7dsb8ZlIQ5wSVBHoMOPHt+hvRkkAkYOOI548PGvVYnuEDBSyhmGQpYbxHeB21N2aJUK646Z0F11KWkjJ1gjySBKTvbvox9+eQJprVoXGi28kqzPBE0q/JcxqXGOWGxmt+h14BX5Cq/t3s4upWckGBv43oj3SL8n1HkfAmrBRSGK7oW1dpbR7eT75avu4PygrElR6iGHqq6a7qcdpBLNKcJGhJ8Tjgo7yTwqjaFa/FNoryJcblxD12B2ElWP8AuZvbV22h0pLuB45I1k/GVXzu765K5wQcZ8ab2StFZ6DrFo7CSZxu/GLh5Fz8xQoBPr3/AFYqQ2k6SrO3Jii3rubiOqgG+O4hm5eoZqsQTvq8EYaR7eKHMM1rDhE34+BBYcd3BHDPdU3pulw2y7sMaRj8kDJ8zzNWoWYyzKPZC707Yia4uGuCPiEbkkRRMesUEYKr80Hx78Yq96Hs7b2a4hjAOOLnjIfNvsHCpWqht/tR8VTqITm4lGABzUNw3vM8hWhjylJ0ae2u2LI3xSzy87ndLLx3SeG6ve/0VObLbAm2tWBnliup8GSaFsSKOfVq/PHf3n1V76M9gvigE0wDXUgzx49UG4kZ+d3mmnaWgQd57/3VhOfsdMIKKFeeiOKf79cXsvb6cy4PtQ1uW/QxYD5SO350r/8AbimbRWfJlFHteivTk/8Abofzt5vpNSltsRZR/It4F8oYwfWccaslFFsCKXZ63H9mv6qfw1lGiwf3a+wfuqQopWwNA2cEAaQqiBQSWIGAAMk57OFJe3RtrNUbeLpYWo4AcDgnhnuZyCc9ijwqzdPe0nxezW1Q/dLo+ljmI0ILe04HiN6rP0VbMDTrCNGH3WX7rKe3eYcF/wBK4HtrSKpWSy0adYR28axQoqRoMKqjAArZoopiCiiigAoor4TQAiekjZXWr2+kK5aBW+4bsyoiqeXAsDvd5Pby4VG6XsFr0Z9C46r866JHsG9T7lfJrxT5FqIvdD2e1tGUzanHu5G8vVK5I7QCVHZ218226Ll1G4+MrdyQyYUcV31G4OG56SlOPHh254Uw6KVlcUa+n25iiRGdpCiKpdsbzkDBY44ZNbFFQW1e1ltpse/cPgkehGOMj+S93jypD0TUsoQFmIVQMkk4AA5knspe6p0qRmdbewha8fe9Ng27GAD6W6xHHz5edUS/1W/2jfH3izDch8nh3n+1bw5CrtoGhQ2Me5CuPnMflue9j9nKtFD3MJ5q7IhNEvmn2lmY9kBU45YCR8PaRTXpN6JMtltA5m9FblSsbk+jlwpHE97Lu+ZFOQ1E13NMbtCQ0/aGPT77UUkDmI3bHeUZVMu4JbtxyFX+xvY50EkTh0bkQeFKbSYrme9vpLVl3hJIzRuAUlVpW9E54f8A3mKtWw93brLJGI3tZ24vbsT1ZK5y0YPL1dnhWyObJFbJnbLaIWFuX4GR/RjU9p7SfADj7u2ofoq2Red/5QusvJIcxBu0nH3U93cB6+6oGxg/l3VTvE/FoeP+hCBjzdvd5V0PplkIlGABwAAHIAcgKzySrsa4oUrM1pbhB4nmaz0UVzmgUUUUCCiiigAoorS1q7EFvNKTgRRSPnu3FJ+ymAib1f5a2lEZ9KGOTd8AlsCzD1uCP9QrokUiPg5aeZJ7u6cZKqsYPeZGLv8A8V9tPitmSFFFFIAooooAKw3D4FZq0pnyaCoruY6KKKRoFFFVPpF2zTSrcNgNNJkRJntA4s35I4e4UwbowdIe38WlJujEly4ykeeAHz5O5fDmffSw2e2Ym1OU3uoszB+KqcgsByyPxUHYBz+nW2I0STUp3vbwmRd4n0uPWN5fNXu5dnZTUxWsY0cuXJ4R4ghVFCooVVGAFAAAHYAK1tX04XEe5vuhyCroxDKRyPj5Gt2iqOexabawTmArewmRowTFcwDhnumU8VBwM4rzsXt3qTRSRIq3XVoPSkbEiAndznOXAOPLhxpmEVW9W2MgmJki3reXj6cR3c5+co4EVLVm+PIk+5Sej3UDY3jwXSGNp8DeYYIbOV8CrZOD5UxNpYkWGScopkhhlKNj0h6BBAPdS6220e9WNOuQTdTwW5jzv7nEhJF58GyQezJ76sOibQC+02VJHXrhDIhG8N9gEOGx400E0ruJJ9AWkYgkmI4zSYB/JiB/7iadFLToIfOnJ+Q0o9shb7aZdc09nQFFFFQIKKKKACiiigAqp9Ks5j0m8K8zFu+p2VT7iatlVPpWi3tJvB3Rb36rKaa2DK98He13dPkfHGS4b17iqv76alKj4O2pdZYyw54wzZ5/iyjI4eYamvWz2SFFFFIAooooAxTvgVp1knbJ8qx0jWKpBRRRQM09Y1OO0heaZt2ONSxPlyA7yeQFc4TyzbQ6iztlU90USk4UeJyfMkmpfpl2sa8uvikJzDA27heUkvInxxndHjmrjsboK2NsqY+6NhpD3sQOHkOVawRhlnRL2dqkKLHGN1EAUDuArNRRVnIFFFFABRRRQAVVtodhba7yyjqZT+OnI/nLyPuNWmigabWhd6Paatohb4mUnhY5ZN0EHHbukhgfzT51atG6bod7q763kt3HMrll9akBh5camq1NR0yG4XdmjWQflDj6jzFQ4JmqyvyXLR9qrO8Xet7iOTwBw480PpD1ipE3ifOHsNIvU+jKFjv20jwsDkDJZQfA53h7ai9QXVreJoZ1+O2x3cjix9FgQQy4kU5A76zeI1jkizoc3qd/uP7q+i8T53uNITZCfQ710guLWW3mdgo+7zNGzE4ADb2V4949dXm/2M0m0yDey2uOO6L4qR/pJqHGi7GKLlPnD217WQHkQaVOk2sNzO0Fhrdy8irvYZEkTAwODMgB599Slxs5rMQ+5XltOf8AqwFD7VJHuo4oOwxKjdpdP+M2lxB/ewyIPAspA99LS71zX7T5dgsqjthYtnyCkn3V5tembqzu3ltPAeRyuQD5EKfdRxYdirdAGsfF9Ra3bgLmMr/rh3nHu3xXR4rljaG4t4LuPUdNlRl60SNFkh433ssN1uO63Hyz5V1BY3SzRpInyZFVh5MMitZe5JnoooqQCiiigDGYh3V5NuKzUUDtmubbxqpdJm0H8mWMkoI61/ucQPa7duPyRlvVV1rm3p62iNzfi2XO5ajdx3ySBSxx24G6PbTirYcmRXRdonxi5NxIMrDxyfxpG5eeOLeeKcFQ+yWkCztY4seljec97NxP7vVUxWxyTdsKKKwXl4kKF5XVEHNmOBxoJM9FQLbZ2I/9zH6s/urC+3diP7cHyVj9lA+LLJRVOl6SbIcjI3kh+2tGbpUtx8mGU+e4B9NA+Ei/0Us5elUk4itcnxfj7Ateotq9XuD9wsuH+TKf9xIHupWUschlV8JxSu2iudbt4RNcAwRlgmQIwQWzjOMkDhzqMuNMlE0AvryQQzNh5A7kJwzyPCjki1gk02NqbU4U+XNEvnIo+2o+ba2yXncxHybP0UqNr9KsYSnxC4kuQAetLJ6C8fRwwA593vqR2Lt7aPUrbrYkltbsFVEihgpcYA4/jLIAue4+NF9rD0kXrTdo9IluF4RtOzjcfqeR7y5AA8zULtRtXY3UcpiiSOaSZIZJpI1MqxtwaVe3gARjnypgan0UaZPnELRHvicrj/Scr7qqOq9BY5212fKZM5/1L+6s+zdm6i0qGdsdspZ6fEPiiD01XMud55BzBLdx54HCrDSRsNM2i0uMRwNHPFGMKmUYAdwDBWx4Zrbh6Wr614ajpzKBzeNXUexsj/dWbi2A46WW2fSD1k50/T7dbu53ijGRA0MZBIbPzt3tJwo7zyqR0Tpb0254NKYGPZMu6P1hlffVE6IdUiiv763cqZZ3fqpOB39x3LKrdu8PSGOeKSTSbAlbPZfToBu6vJavPNxG4qwouPlKjLuluJA5DkOFS+w4uE1m6jWd5rIW6tFh96Fd7qwirjgCoDrw7ie2qDtdtOYJ2gvrKJ930hlwx3WJ3TxBwSBXj4mEG+unalbZAO9blwMHiD3dvdRFy20VKMfDOk6K52g2suLbG5qV5GPm3lu0gOOzeIz7KZXRhtPcaiJGlntpkiwuYoZUk3m4gsWbdxgdgqyGqL/RRRQIKKKKAMF9dLDG8j8FjVnY+Cgk/RXKeykDajqfWyDOZHnk7uZYD9YqMd1Prpo1P4vpM+Ocu7EP/wCh9L/aGpTdDdnwuJT+Qg9WWb6RVwRM3SGXRRRWhyhUbtFoyXsDQyEgHBBHNSOR8fKpKigBUXHRVMD6E8bDxUg/bWSDopc/LuUH5qE/SRTTooL9SRQrXost1+XLK/luqPt+mpiy2DsYuIhDn/qMze4nHuqy0UCc2LLbbd07ULK5ijUKgXKKAoPVucjlzKtjPhVsk6T7+ThBppGeRkk4esYA99QnS/ab1qkn93KPY4I+kCpnSJusgiYnJaNCfMqM++s5nVh7oq23N/qlzayNeTRpECuYY1GDl1xk8+BweZ5V51O2NxYwE7pYdU3pEBT2EZPfnFWfXdNF1A8JON8DB7iCGHvApX6xeXCQrZSoQyOMH56jO6B38SMEVNXR0wkoKSflDM1LT0a1liRVUNEwAAAAO7wPDxxS6tXP8mpKo9O0uwQe3EgDYz+cBTUgHoqD80D3Uu9TsWt7G+jwd345Hju3cbw+laqPkwyeDpmGMuqsPxlB9ozX0wnurnjT+my+hRE6u3ZY1VeKtkhQBxO94Vb9E6eoXwLu2eP8qJg6+tTgj31LiwU2NYoR2V4YZ4GtbZvau01FSbWZZN35QwVdc96MAR54qaIpD5lI1zo40+/JMkASQj75F6DZ7yB6LesUu9S6E7y2lWXT7lWKtlCxMcqY5HeGQT48KfQQV6ppsl9xF7N9DV1JcrPqcyyKGy677u8mOQLnszjPgMU81FfaKGxHlkB5gHzFfEjC8gB5ACvdFIAooooAKKKKAFT8IeCR7GARo7AXGW3QTgbj4zjkM1XuiuLdsRwwTI+e/gQKezDNVPa3YKG/RVEktsUYtvQNu5yMEMvI1UZUTKNqiFoqJm6IbtPvGrTjuD7+PXh/srUm2A12PHV30Mg/KyPpjP01fNGXpMsNFVk7P7RIeVrJ45XH2VrF9fTO9p6Nj5uPskOafJC9KRb6KpEmv6unytKl4DJIjlI9wNaR25vh8rTpB3+hMP8AtotC9OQxKKVr9K0g4G2QEd7t9GKxnpWl7LeP9Zqdh6cizdK34Af82P7a+bHPvWUH+WB+rkVQdpduZr6LqnjjVCwb0d7eyuccSfsrQtdq7qKJYo3CqgwMKufaRUyVnRi+VdxzVo39zbphpWiBXiC5XI/NzxFJq51q4l+XPK3hvtj1AHArRY5qVA0eQampbf28eREGlYdwwv6x7PIVQNc2gmvDmQ4UHIReCjszjtOO01E0VaikQ5NhRUlpugXVzjqLeaXPIpGxH62MVd9G6FdRnwZBFbj/AKjZf9VQfppuSEL6xvpIH34ZHjccN5GKtg8xkdlWW06TNVi+TeyH88I//NTV5g6AZsjfvIwO3diYn1ZIrej+D+v416fVCB/3mpbiBULXpo1RBgvE/i8Qz/tIpgdG/S5LqF0trcQIrSA7rxb2MqpY76sTgEDnmsln0D2S/fJ7l/AGNR/wJq7bMbEWWm8baBVfGDIxLSEHGRvHiAcchgVDaGWKiiipAKKKKACiiigAqm7adIttpUyQzpKzPHvgoqkYLMvHLDjlTVyrnz4RP4fB+ij62Wt+mxrJkUZCbpFy/pxsP7q5/UT+Oj+nGw/urn9RP4654rd0TTjdXEUCkKZZFQMRkDeOMkV6b6HClbsjkx/Q9N2nnmtwvHtjU+vgxqQtOl3S5G3TOyZ7XicL6yAceuknt30f3GkhGkeOSOQlVdMj0gM4ZTy4ZqoVnHosGRXFsOTR2hY3kc6CSJ1kRhkMpBU+RFZ65n6GNopLXUI4Qx6m5bcdPxd4g7jgdhBwPKuhNpddj0+3e5mDGOMrndGW9N1QYGR2sK4M+B4p8dlp2SlfaWn9Nund1x+zH8VH9Nund1x+zH8VL+ny/wCLC0MO5sYpRiSNHHcyKR7CKhbzYbTps79lbkntEaqfauMVs6xtFFa2ZvJA/VBY2O6MviUqq8M97DNU3+m3Tu64/Zj+KphinJXFMLRu3fQ/pUhyIGT8yWQD2EmoDU+g2xCsyTXCboLc0bgBkjiB9NSX9Nund1x+zH8VXl7xZ7Qypndlt99c88PHvDPjg05QnBrkqCzl74npH99f/sYf463bOPQlx1h1GT1QqD7GzVMFfa9ZdFjryRyY/dgdjtE1GFpoLWUhJNw9fI2chQeAV8Y9IUwdO2Tsrf71aQIe8RLnh4kZqifB4/AJv0k/Vx0zru7SFC8rqiKMlmICjzJryc0eORxRa0ZgMUUvdW6Y9NgyEeScj+7Q7p8mbA9lQc/TxbgehaTE/lOij2jNNdNleosLQ36KVEHTrZkgNBcKO0+gceoNVw2b2+sNQO7BOOs/u3BR/UG+V6s0pYMkVbiFos9FfKjdc1+3sU6y5lWJezePEnuVRxY+VZpN9kMk6KWF9032Cfe0nl49iBR5+kQfdUe3Txb7wxaTbuOJ303gfBeR9orZdNlf4sXJDfopV2nTlZMcPDcIO/CN7g1XbZzbCz1D8GnVyOaHKyDx3GAOPGpnhyQ+pBaJ6iiishhXPnwifw+D9FH1stdB1z58In8Pg/RR9bLXX0X3kTLQqqmNj7pIb62kkYKiTIzMeQAbiah629J09rmaOGPAeV1Rd4kLljgZIB4eqvbnTi7M0NPps20tL+GGG1l6wpKXYhSFAClRxIGT6XZShqybX7EXWl7nxlV3ZCQrI28pK8xnAIOONQljddUwYxxyY/FkBKnzwQffWXTxjDHUHaG9lj6K7B59UtQi5CSCRj2KqAkkns7B5kU8umv+p7nzh+viqq9Eu39s8i2htIbWWTgrwqBHIQCcNn0geeMk93DhVq6a/wCprnzh+virzs8pSzx5KtFrRzDQaKDXrmZ0p0kf+nX/AMi1+sgrmuulekf/ANOyf5Fr9ZBXNVcPw/6JfsqQV1von9VQfoMf1C1yQa640T+qoP0GP6gVHxD8QgcjCvtfBX2vRWiToP4O/wCATfpJ+rjqgdNe0slzfPb7xENsQoXsL4Bdj3nJwO7HjV/+Dv8AgE36Sfq46UPSR/Wl5/nt9lebhin1Mm/BT0VrNMLoj2Jg1V7j4w0gWFUwEIBJctxJIPLd99L2p7ZfV7626z4g0oLbu/1ce9yzu59E45mu7MpODUXTJRrbU6T8Su57cHeEUjKCeZHNc+OMZ8ai1YjiOBHEHtHl3VL6jZXtxI0s0Nw8jnLMYXyT38FxWt/Idz/h5/2L/uojOPGm0B0J0K7VSX9myTtvS27BSxPF0IyhPiMEE+APbSV6TtVkutTujIciKaSFBngqwuUGPPBPrpifB6spYpLvrY5IwUixvoy5wXzjI41H9LHRncfGJbu0QzRysXdEGZEdslyEHFlJ48MnJNcGJ44dTL28Fu6FGKbvR90X2uoacLmWSUSydYBuMoVNxmUcCDnOAePfSjeMqSGBBBwQQQR5jsqZ2c2ru9PJNtMyAnLJzjb85Dwz4867c8Zzj8jpkqvJBg1ns7t4XWSJijod5WU4II7qbGg9NIHC8s4mHzoVAP6jnB9opm7M7XabqPCBo9/GerdFWT1KfleomufL1GSC+aH8jSXuWHSrrrYYpPnxo3L5yg0VsqAPDy5UV4r2aHuufPhE/h8H6KPrZa6Drnz4RP4fB+ij62WuzovvImWhVVPbB/1jZ/pEf/IVA1PbBf1jZ/pEf/IV7OT6H+jNDi+EUv8A4K3P/wCz9Mb1z/XQPwivwGD9JH1clc/VzdB9kqWywbATBNSs2PZcR+9sfbT+6bP6nufOH6+KuetjPw+0/SIv+YrpfpK0aS+024gi4yMFZR84xusm7693HrrDrGlmg/8Atjjo5PoNe5oWRirgqynBUjBBHMEHlXivTtNEHSnSQf8A8df/ACLX3yQVzXV/1Pb+8vtMa1MKdTCkIllUHgqOgj3uxSWCDx9tUCuTo8bxxal7lSdga640T+qoP0GP6gVyPXW+iH/yqD9Bj+oWsPiH4jicjivtfBX2vSWiDoP4O/4BN+kn6uOlD0kj/wA0vP8APb7Kb3wePwCb9JP1cdRfTB0bzTzNe2a9YXA62MfKyoADpk8eAGR4V5ePJGHUyvyW12EhTp+DefSvfKH6ZKTM0RRirAqw4EMCGHgQeVWXYXbabSHkaJEkEoAZXzj0SSpBHLmfbXb1MHkxuMSU6ZfOlXb2/stQkht5tyNUjIXcQ8WXJ4kVUf6VtU/xP/xx/wANV3aXXZNQuJLibd35McFGFAAwAPUKxaNos95II7aJpXPYo4DxZuSjhzNTDBjjBc0v9g2x5dCm1l3qL3PxqXrFjWPd9FRgsXzyHgKz7T9MMdjdS2zWruYm3SwkUA5UHON3hzqd6MNjP5JtirsGmlIeUj5IIGAi94HHj2knwpcdM+wU/wAZe9t0aWOUAyBQS6MoAJ3eZUgDiOVefFYcmdp68eC+6R51zpR069H/AIjS98/O30D/AK4XPvosOiyDVLNLywd4Os38QzEOvoOyY3wARndzxBpSHgeNXnY/pPudMtjbxxxOuWZC+9lS3E8jxGeNds8EoR/sv+Sb9ylXUDRuyMMMjFW8CpII9orwjlSCCQQcgg4IPeD2V7urhpXZ3OWdmZj3liSeHma3dB0G4vpBFbRtI3bj5K57Wbko866m0o3Ik6c6MtZkvdNt5peLlWVj84xuybx893NFSOyOiCws4bYHPVJgkDgWJLMfWxNFfO5GnJtaNkTNRupaBa3LBri3hlYDAMkasQMk4BI5ZJ9tSVFSm1oCC/mZp/8AgrX9hH+6slvsnYxsrpaW6spyrLCgZSORBA4Gpminzl7hRp6lpcNyoW4ijlUHIWRFYA8sgEc+JqO/mZp/+Ctf2Ef7qnaKFKS0wIWDZKxjYOlnbKykFWEKAgjiCDjgamqKKTbewIrV9m7S743FvFKeWWQFh5NzHtqJi6ONMU5FlFnxDEfqkkVa6KanJaYGgdGtzCYDBF1JxmPq16s7pBGVxjgQD6hWj/MzT/8ABWv7CP8AdU7RQpSXkCC/mZp/+Ctf2Ef7qmY7dVQIFAQKFCgDdCgYAA7scMVkopOTe2BBfzM0/wDwVr+wj/ho/mZp/wDgrX9hH+6p2inzl7sKNTTdLhtlKQRRxKTkrGiqCeWSAOfAVt4ooqW7A0tR0iC5GJ4YpR+Wit9IqCn6OdMc5NlCPzQVHsUirVRVKclpgVi36PtNQ5FlB/qXe9zZqw21qkS7saKijsVQB7BWaik5Se2AUYoopAR2o6DbXH363hk7fTjU+8ioSTo30tudnF6t4fQ1WyiqU5LTArVrsDpsZytlBn8pA3s3s4qwwW6xjdRVUdygAewVkopOTe2AUUUUgP/Z"/>
          <p:cNvSpPr>
            <a:spLocks noChangeAspect="1" noChangeArrowheads="1"/>
          </p:cNvSpPr>
          <p:nvPr/>
        </p:nvSpPr>
        <p:spPr bwMode="auto">
          <a:xfrm>
            <a:off x="460375" y="-1233488"/>
            <a:ext cx="33337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1272" name="Picture 8" descr="http://3.bp.blogspot.com/-6ySwgUfeYtg/TePVUKBUmaI/AAAAAAAAAmg/OnrLP38C0Hk/s1600/para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76525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www.szentes.hu/wp-content/uploads/2015/02/birosag_1424428759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7846"/>
            <a:ext cx="3161921" cy="211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248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155633" y="676863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Apasági vélelmek megdöntése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768459"/>
              </p:ext>
            </p:extLst>
          </p:nvPr>
        </p:nvGraphicFramePr>
        <p:xfrm>
          <a:off x="3100754" y="2098431"/>
          <a:ext cx="8915400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290" name="Picture 2" descr="http://alfahir.hu/sites/barikad.hu/files/2014/09/justi_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824218"/>
            <a:ext cx="3057069" cy="203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previous.presstv.ir/photo/20121227/aht2012122706213383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057068" cy="206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www.vaci-naplo.hu/wp-content/uploads/2013/03/b%C3%ADr%C3%B3s%C3%A1gi-d%C3%B6nt%C3%A9s-kalap%C3%A1cs-%C3%A9lesen-alakok-hom%C3%A1lyosan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21" y="2475582"/>
            <a:ext cx="3080590" cy="201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27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80313" y="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Megtámadásra jogosultak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81581" y="1090246"/>
            <a:ext cx="8915400" cy="5275385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hu-H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</a:t>
            </a:r>
          </a:p>
          <a:p>
            <a:r>
              <a:rPr lang="hu-H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Anya </a:t>
            </a:r>
          </a:p>
          <a:p>
            <a:r>
              <a:rPr lang="hu-H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Gyermek</a:t>
            </a:r>
          </a:p>
          <a:p>
            <a:r>
              <a:rPr lang="hu-H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Gyermek halála után a leszármazója jogosult</a:t>
            </a:r>
          </a:p>
          <a:p>
            <a:r>
              <a:rPr lang="hu-H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Tévedés, megtévesztés, jogellenes fenyegetés – csak a vélelmezett apa</a:t>
            </a:r>
          </a:p>
          <a:p>
            <a:r>
              <a:rPr lang="hu-H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Mögöttes apa is indíthat</a:t>
            </a:r>
          </a:p>
          <a:p>
            <a:r>
              <a:rPr lang="hu-H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Jogszabály megkerülése esetén – ügyész és gyámhatóság is megindíthatja</a:t>
            </a:r>
          </a:p>
          <a:p>
            <a:pPr marL="0" indent="0">
              <a:buNone/>
            </a:pPr>
            <a:endParaRPr lang="hu-H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hu-HU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Gyámhatóság jóváhagyásával az anya és a gyermek együtt is pert indíthat</a:t>
            </a:r>
          </a:p>
          <a:p>
            <a:pPr marL="0" indent="0" algn="ctr">
              <a:buNone/>
            </a:pPr>
            <a:r>
              <a:rPr lang="hu-HU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Személyesség!</a:t>
            </a:r>
          </a:p>
        </p:txBody>
      </p:sp>
      <p:grpSp>
        <p:nvGrpSpPr>
          <p:cNvPr id="7" name="Csoportba foglalás 6"/>
          <p:cNvGrpSpPr/>
          <p:nvPr/>
        </p:nvGrpSpPr>
        <p:grpSpPr>
          <a:xfrm>
            <a:off x="-23522" y="1"/>
            <a:ext cx="2825336" cy="6857998"/>
            <a:chOff x="-23522" y="1"/>
            <a:chExt cx="2825336" cy="6857998"/>
          </a:xfrm>
        </p:grpSpPr>
        <p:pic>
          <p:nvPicPr>
            <p:cNvPr id="4" name="Picture 4" descr="http://previous.presstv.ir/photo/20121227/aht20121227062133833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1"/>
              <a:ext cx="2781151" cy="1881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6" descr="http://www.vaci-naplo.hu/wp-content/uploads/2013/03/b%C3%ADr%C3%B3s%C3%A1gi-d%C3%B6nt%C3%A9s-kalap%C3%A1cs-%C3%A9lesen-alakok-hom%C3%A1lyosan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522" y="2440584"/>
              <a:ext cx="2825335" cy="18500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alfahir.hu/sites/barikad.hu/files/2014/09/justi_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4994030"/>
              <a:ext cx="2801815" cy="18639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42859062"/>
      </p:ext>
    </p:extLst>
  </p:cSld>
  <p:clrMapOvr>
    <a:masterClrMapping/>
  </p:clrMapOvr>
</p:sld>
</file>

<file path=ppt/theme/theme1.xml><?xml version="1.0" encoding="utf-8"?>
<a:theme xmlns:a="http://schemas.openxmlformats.org/drawingml/2006/main" name="Szálak">
  <a:themeElements>
    <a:clrScheme name="Szálak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Szálak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ál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713</TotalTime>
  <Words>1464</Words>
  <Application>Microsoft Office PowerPoint</Application>
  <PresentationFormat>Szélesvásznú</PresentationFormat>
  <Paragraphs>295</Paragraphs>
  <Slides>29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6" baseType="lpstr">
      <vt:lpstr>Arial</vt:lpstr>
      <vt:lpstr>Calibri</vt:lpstr>
      <vt:lpstr>Century Gothic</vt:lpstr>
      <vt:lpstr>TIMES</vt:lpstr>
      <vt:lpstr>Wingdings</vt:lpstr>
      <vt:lpstr>Wingdings 3</vt:lpstr>
      <vt:lpstr>Szálak</vt:lpstr>
      <vt:lpstr>Rokonság joga</vt:lpstr>
      <vt:lpstr>Apasági vélelmek</vt:lpstr>
      <vt:lpstr>Anya házassági köteléke alapján fennálló apasági vélelem</vt:lpstr>
      <vt:lpstr>Emberi reprodukcióra irányuló eljárás alapján keletkező apasági vélelem</vt:lpstr>
      <vt:lpstr>Teljes hatályú apai elismerő nyilatkozattal keletkező apasági vélelem</vt:lpstr>
      <vt:lpstr>Apaság bírói megállapítása</vt:lpstr>
      <vt:lpstr>Eljárási szabályok</vt:lpstr>
      <vt:lpstr>Apasági vélelmek megdöntése</vt:lpstr>
      <vt:lpstr>Megtámadásra jogosultak</vt:lpstr>
      <vt:lpstr>Megtámadási határidők</vt:lpstr>
      <vt:lpstr>Apaság megdöntése nem peres eljárásban</vt:lpstr>
      <vt:lpstr>Anya jogállása</vt:lpstr>
      <vt:lpstr>Anyaság megállapítása iránti perek</vt:lpstr>
      <vt:lpstr>Rokonság joga - Rokontartás</vt:lpstr>
      <vt:lpstr>Rokontartás feltételei</vt:lpstr>
      <vt:lpstr>Érdemtelenség</vt:lpstr>
      <vt:lpstr>Tartási képesség</vt:lpstr>
      <vt:lpstr>Tartásra kötelezettek sorrendje</vt:lpstr>
      <vt:lpstr>Testvértartás</vt:lpstr>
      <vt:lpstr>Mostoha gyermek – mostoha szülő – nevelő szülő tartása</vt:lpstr>
      <vt:lpstr>A tartásra jogosultság sorrendje</vt:lpstr>
      <vt:lpstr>Tartás mértéke</vt:lpstr>
      <vt:lpstr>Tartás módja</vt:lpstr>
      <vt:lpstr>Tartás rendezése egyszeri szolgáltatással</vt:lpstr>
      <vt:lpstr>Tartás időtartama, módosítása</vt:lpstr>
      <vt:lpstr>Tartási kötelezettség megszűnése</vt:lpstr>
      <vt:lpstr>Tartással kapcsolatos perjogi szabályok</vt:lpstr>
      <vt:lpstr>Kiskorú gyermek tartása</vt:lpstr>
      <vt:lpstr>Nagykorú gyermek tartása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Petr Barborik</dc:creator>
  <cp:lastModifiedBy>Edit Kriston</cp:lastModifiedBy>
  <cp:revision>46</cp:revision>
  <dcterms:created xsi:type="dcterms:W3CDTF">2013-08-01T09:40:19Z</dcterms:created>
  <dcterms:modified xsi:type="dcterms:W3CDTF">2019-04-26T15:49:35Z</dcterms:modified>
</cp:coreProperties>
</file>